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autoCompressPictures="0" embedTrueTypeFonts="1" strictFirstAndLastChars="0" saveSubsetFonts="1">
  <p:sldMasterIdLst>
    <p:sldMasterId id="2147483671" r:id="rId4"/>
    <p:sldMasterId id="2147483672"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Lst>
  <p:sldSz cy="5143500" cx="9144000"/>
  <p:notesSz cx="6858000" cy="9144000"/>
  <p:embeddedFontLst>
    <p:embeddedFont>
      <p:font typeface="Open Sans"/>
      <p:regular r:id="rId26"/>
      <p:bold r:id="rId27"/>
      <p:italic r:id="rId28"/>
      <p:boldItalic r:id="rId2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tableStyles.xml><?xml version="1.0" encoding="utf-8"?>
<a:tblStyleLst xmlns:a="http://schemas.openxmlformats.org/drawingml/2006/main" xmlns:r="http://schemas.openxmlformats.org/officeDocument/2006/relationships" def="{42E1951A-352B-4E3F-9F22-AB630AD33E39}">
  <a:tblStyle styleId="{42E1951A-352B-4E3F-9F22-AB630AD33E39}" styleName="Table_0">
    <a:wholeTbl>
      <a:tcStyle>
        <a:tcBdr>
          <a:left>
            <a:ln cap="flat" cmpd="sng" w="9525">
              <a:solidFill>
                <a:srgbClr val="9E9E9E"/>
              </a:solidFill>
              <a:prstDash val="solid"/>
              <a:round/>
              <a:headEnd len="med" w="med" type="none"/>
              <a:tailEnd len="med" w="med" type="none"/>
            </a:ln>
          </a:left>
          <a:right>
            <a:ln cap="flat" cmpd="sng" w="9525">
              <a:solidFill>
                <a:srgbClr val="9E9E9E"/>
              </a:solidFill>
              <a:prstDash val="solid"/>
              <a:round/>
              <a:headEnd len="med" w="med" type="none"/>
              <a:tailEnd len="med" w="med" type="none"/>
            </a:ln>
          </a:right>
          <a:top>
            <a:ln cap="flat" cmpd="sng" w="9525">
              <a:solidFill>
                <a:srgbClr val="9E9E9E"/>
              </a:solidFill>
              <a:prstDash val="solid"/>
              <a:round/>
              <a:headEnd len="med" w="med" type="none"/>
              <a:tailEnd len="med" w="med" type="none"/>
            </a:ln>
          </a:top>
          <a:bottom>
            <a:ln cap="flat" cmpd="sng" w="9525">
              <a:solidFill>
                <a:srgbClr val="9E9E9E"/>
              </a:solidFill>
              <a:prstDash val="solid"/>
              <a:round/>
              <a:headEnd len="med" w="med" type="none"/>
              <a:tailEnd len="med" w="med" type="none"/>
            </a:ln>
          </a:bottom>
          <a:insideH>
            <a:ln cap="flat" cmpd="sng" w="9525">
              <a:solidFill>
                <a:srgbClr val="9E9E9E"/>
              </a:solidFill>
              <a:prstDash val="solid"/>
              <a:round/>
              <a:headEnd len="med" w="med" type="none"/>
              <a:tailEnd len="med" w="med" type="none"/>
            </a:ln>
          </a:insideH>
          <a:insideV>
            <a:ln cap="flat" cmpd="sng" w="9525">
              <a:solidFill>
                <a:srgbClr val="9E9E9E"/>
              </a:solidFill>
              <a:prstDash val="solid"/>
              <a:round/>
              <a:headEnd len="med" w="med" type="none"/>
              <a:tailEnd len="med" w="med" type="none"/>
            </a:ln>
          </a:insideV>
        </a:tcBdr>
      </a:tcStyle>
    </a:wholeTb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font" Target="fonts/OpenSans-regular.fntdata"/><Relationship Id="rId25" Type="http://schemas.openxmlformats.org/officeDocument/2006/relationships/slide" Target="slides/slide19.xml"/><Relationship Id="rId28" Type="http://schemas.openxmlformats.org/officeDocument/2006/relationships/font" Target="fonts/OpenSans-italic.fntdata"/><Relationship Id="rId27" Type="http://schemas.openxmlformats.org/officeDocument/2006/relationships/font" Target="fonts/OpenSans-bold.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font" Target="fonts/OpenSans-boldItalic.fntdata"/><Relationship Id="rId7" Type="http://schemas.openxmlformats.org/officeDocument/2006/relationships/slide" Target="slides/slide1.xml"/><Relationship Id="rId8" Type="http://schemas.openxmlformats.org/officeDocument/2006/relationships/slide" Target="slides/slide2.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rIns="91425" tIns="91425"/>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4" name="Shape 114"/>
        <p:cNvGrpSpPr/>
        <p:nvPr/>
      </p:nvGrpSpPr>
      <p:grpSpPr>
        <a:xfrm>
          <a:off x="0" y="0"/>
          <a:ext cx="0" cy="0"/>
          <a:chOff x="0" y="0"/>
          <a:chExt cx="0" cy="0"/>
        </a:xfrm>
      </p:grpSpPr>
      <p:sp>
        <p:nvSpPr>
          <p:cNvPr id="115" name="Shape 11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6" name="Shape 11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Prework: DjangoGirls tutorial</a:t>
            </a:r>
          </a:p>
          <a:p>
            <a:pPr indent="-228600" lvl="0" marL="457200" rtl="0">
              <a:spcBef>
                <a:spcPts val="0"/>
              </a:spcBef>
              <a:buChar char="●"/>
            </a:pPr>
            <a:r>
              <a:rPr lang="en"/>
              <a:t>Introduction</a:t>
            </a:r>
          </a:p>
          <a:p>
            <a:pPr indent="-228600" lvl="0" marL="457200" rtl="0">
              <a:spcBef>
                <a:spcPts val="0"/>
              </a:spcBef>
              <a:buChar char="●"/>
            </a:pPr>
            <a:r>
              <a:rPr lang="en"/>
              <a:t>What is Django?</a:t>
            </a:r>
          </a:p>
          <a:p>
            <a:pPr indent="-228600" lvl="0" marL="457200" rtl="0">
              <a:spcBef>
                <a:spcPts val="0"/>
              </a:spcBef>
              <a:buChar char="●"/>
            </a:pPr>
            <a:r>
              <a:rPr lang="en"/>
              <a:t>Python installation (if not already installed)</a:t>
            </a:r>
          </a:p>
          <a:p>
            <a:pPr indent="-228600" lvl="0" marL="457200" rtl="0">
              <a:spcBef>
                <a:spcPts val="0"/>
              </a:spcBef>
              <a:buChar char="●"/>
            </a:pPr>
            <a:r>
              <a:rPr lang="en"/>
              <a:t>What is Django?</a:t>
            </a:r>
          </a:p>
          <a:p>
            <a:pPr indent="-228600" lvl="0" marL="457200" rtl="0">
              <a:spcBef>
                <a:spcPts val="0"/>
              </a:spcBef>
              <a:buChar char="●"/>
            </a:pPr>
            <a:r>
              <a:rPr lang="en"/>
              <a:t>Django installation</a:t>
            </a:r>
          </a:p>
          <a:p>
            <a:pPr indent="-228600" lvl="0" marL="457200">
              <a:spcBef>
                <a:spcPts val="0"/>
              </a:spcBef>
              <a:buChar char="●"/>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99" name="Shape 199"/>
        <p:cNvGrpSpPr/>
        <p:nvPr/>
      </p:nvGrpSpPr>
      <p:grpSpPr>
        <a:xfrm>
          <a:off x="0" y="0"/>
          <a:ext cx="0" cy="0"/>
          <a:chOff x="0" y="0"/>
          <a:chExt cx="0" cy="0"/>
        </a:xfrm>
      </p:grpSpPr>
      <p:sp>
        <p:nvSpPr>
          <p:cNvPr id="200" name="Shape 20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1" name="Shape 20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Turn and talk about discussion question.</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06" name="Shape 206"/>
        <p:cNvGrpSpPr/>
        <p:nvPr/>
      </p:nvGrpSpPr>
      <p:grpSpPr>
        <a:xfrm>
          <a:off x="0" y="0"/>
          <a:ext cx="0" cy="0"/>
          <a:chOff x="0" y="0"/>
          <a:chExt cx="0" cy="0"/>
        </a:xfrm>
      </p:grpSpPr>
      <p:sp>
        <p:nvSpPr>
          <p:cNvPr id="207" name="Shape 20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8" name="Shape 20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13" name="Shape 213"/>
        <p:cNvGrpSpPr/>
        <p:nvPr/>
      </p:nvGrpSpPr>
      <p:grpSpPr>
        <a:xfrm>
          <a:off x="0" y="0"/>
          <a:ext cx="0" cy="0"/>
          <a:chOff x="0" y="0"/>
          <a:chExt cx="0" cy="0"/>
        </a:xfrm>
      </p:grpSpPr>
      <p:sp>
        <p:nvSpPr>
          <p:cNvPr id="214" name="Shape 21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5" name="Shape 21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When the user tries to request a URL, the server (running Django) sends the request to the controller, which then gets the appropriate models from the database, uses them to populate the view, and then sends the resulting page back to the user.</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34" name="Shape 234"/>
        <p:cNvGrpSpPr/>
        <p:nvPr/>
      </p:nvGrpSpPr>
      <p:grpSpPr>
        <a:xfrm>
          <a:off x="0" y="0"/>
          <a:ext cx="0" cy="0"/>
          <a:chOff x="0" y="0"/>
          <a:chExt cx="0" cy="0"/>
        </a:xfrm>
      </p:grpSpPr>
      <p:sp>
        <p:nvSpPr>
          <p:cNvPr id="235" name="Shape 23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6" name="Shape 23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43" name="Shape 243"/>
        <p:cNvGrpSpPr/>
        <p:nvPr/>
      </p:nvGrpSpPr>
      <p:grpSpPr>
        <a:xfrm>
          <a:off x="0" y="0"/>
          <a:ext cx="0" cy="0"/>
          <a:chOff x="0" y="0"/>
          <a:chExt cx="0" cy="0"/>
        </a:xfrm>
      </p:grpSpPr>
      <p:sp>
        <p:nvSpPr>
          <p:cNvPr id="244" name="Shape 24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5" name="Shape 245"/>
          <p:cNvSpPr txBox="1"/>
          <p:nvPr>
            <p:ph idx="1" type="body"/>
          </p:nvPr>
        </p:nvSpPr>
        <p:spPr>
          <a:xfrm>
            <a:off x="685800" y="4343400"/>
            <a:ext cx="5486400" cy="4114800"/>
          </a:xfrm>
          <a:prstGeom prst="rect">
            <a:avLst/>
          </a:prstGeom>
        </p:spPr>
        <p:txBody>
          <a:bodyPr anchorCtr="0" anchor="t" bIns="91425" lIns="91425" rIns="91425" tIns="91425">
            <a:noAutofit/>
          </a:bodyPr>
          <a:lstStyle/>
          <a:p>
            <a:pPr indent="0" lvl="0" marL="0" rtl="0">
              <a:lnSpc>
                <a:spcPct val="115000"/>
              </a:lnSpc>
              <a:spcBef>
                <a:spcPts val="0"/>
              </a:spcBef>
              <a:buNone/>
            </a:pPr>
            <a:r>
              <a:rPr lang="en"/>
              <a:t>Update based on room set-up.</a:t>
            </a:r>
          </a:p>
          <a:p>
            <a:pPr indent="0" lvl="0" marL="0" rtl="0">
              <a:lnSpc>
                <a:spcPct val="115000"/>
              </a:lnSpc>
              <a:spcBef>
                <a:spcPts val="0"/>
              </a:spcBef>
              <a:buNone/>
            </a:pPr>
            <a:r>
              <a:t/>
            </a:r>
            <a:endParaRPr/>
          </a:p>
          <a:p>
            <a:pPr lvl="0" rtl="0">
              <a:spcBef>
                <a:spcPts val="0"/>
              </a:spcBef>
              <a:buClr>
                <a:schemeClr val="dk1"/>
              </a:buClr>
              <a:buSzPct val="100000"/>
              <a:buFont typeface="Arial"/>
              <a:buNone/>
            </a:pPr>
            <a:r>
              <a:rPr lang="en">
                <a:solidFill>
                  <a:schemeClr val="dk1"/>
                </a:solidFill>
              </a:rPr>
              <a:t>Walk through the prompt with them BRIEFLY before setting them free. Highlight the summary section as a group.</a:t>
            </a:r>
          </a:p>
          <a:p>
            <a:pPr indent="0" lvl="0" marL="0" rtl="0">
              <a:lnSpc>
                <a:spcPct val="115000"/>
              </a:lnSpc>
              <a:spcBef>
                <a:spcPts val="0"/>
              </a:spcBef>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54" name="Shape 254"/>
        <p:cNvGrpSpPr/>
        <p:nvPr/>
      </p:nvGrpSpPr>
      <p:grpSpPr>
        <a:xfrm>
          <a:off x="0" y="0"/>
          <a:ext cx="0" cy="0"/>
          <a:chOff x="0" y="0"/>
          <a:chExt cx="0" cy="0"/>
        </a:xfrm>
      </p:grpSpPr>
      <p:sp>
        <p:nvSpPr>
          <p:cNvPr id="255" name="Shape 25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6" name="Shape 25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&lt; 1 min</a:t>
            </a:r>
          </a:p>
          <a:p>
            <a:pPr lvl="0" rtl="0">
              <a:spcBef>
                <a:spcPts val="0"/>
              </a:spcBef>
              <a:buNone/>
            </a:pPr>
            <a:r>
              <a:t/>
            </a:r>
            <a:endParaRPr/>
          </a:p>
          <a:p>
            <a:pPr indent="0" lvl="0" marL="0" rtl="0">
              <a:lnSpc>
                <a:spcPct val="115000"/>
              </a:lnSpc>
              <a:spcBef>
                <a:spcPts val="0"/>
              </a:spcBef>
              <a:buNone/>
            </a:pPr>
            <a:r>
              <a:rPr lang="en">
                <a:solidFill>
                  <a:schemeClr val="dk1"/>
                </a:solidFill>
                <a:latin typeface="Open Sans"/>
                <a:ea typeface="Open Sans"/>
                <a:cs typeface="Open Sans"/>
                <a:sym typeface="Open Sans"/>
              </a:rPr>
              <a:t>Say: We are going to be operating at the lesson/decision level for the next 90 minutes, but we’ll pull out and look bigger picture at the end.</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70" name="Shape 270"/>
        <p:cNvGrpSpPr/>
        <p:nvPr/>
      </p:nvGrpSpPr>
      <p:grpSpPr>
        <a:xfrm>
          <a:off x="0" y="0"/>
          <a:ext cx="0" cy="0"/>
          <a:chOff x="0" y="0"/>
          <a:chExt cx="0" cy="0"/>
        </a:xfrm>
      </p:grpSpPr>
      <p:sp>
        <p:nvSpPr>
          <p:cNvPr id="271" name="Shape 27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72" name="Shape 27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&lt; 1 min</a:t>
            </a:r>
          </a:p>
          <a:p>
            <a:pPr lvl="0" rtl="0">
              <a:spcBef>
                <a:spcPts val="0"/>
              </a:spcBef>
              <a:buNone/>
            </a:pPr>
            <a:r>
              <a:t/>
            </a:r>
            <a:endParaRPr/>
          </a:p>
          <a:p>
            <a:pPr indent="0" lvl="0" marL="0" rtl="0">
              <a:lnSpc>
                <a:spcPct val="115000"/>
              </a:lnSpc>
              <a:spcBef>
                <a:spcPts val="0"/>
              </a:spcBef>
              <a:buNone/>
            </a:pPr>
            <a:r>
              <a:rPr lang="en">
                <a:solidFill>
                  <a:schemeClr val="dk1"/>
                </a:solidFill>
                <a:latin typeface="Open Sans"/>
                <a:ea typeface="Open Sans"/>
                <a:cs typeface="Open Sans"/>
                <a:sym typeface="Open Sans"/>
              </a:rPr>
              <a:t>Say: We are going to be operating at the lesson/decision level for the next 90 minutes, but we’ll pull out and look bigger picture at the end.</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76" name="Shape 276"/>
        <p:cNvGrpSpPr/>
        <p:nvPr/>
      </p:nvGrpSpPr>
      <p:grpSpPr>
        <a:xfrm>
          <a:off x="0" y="0"/>
          <a:ext cx="0" cy="0"/>
          <a:chOff x="0" y="0"/>
          <a:chExt cx="0" cy="0"/>
        </a:xfrm>
      </p:grpSpPr>
      <p:sp>
        <p:nvSpPr>
          <p:cNvPr id="277" name="Shape 27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78" name="Shape 27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Call on a teacher to read this</a:t>
            </a:r>
          </a:p>
          <a:p>
            <a:pPr lvl="0" rtl="0">
              <a:spcBef>
                <a:spcPts val="0"/>
              </a:spcBef>
              <a:buNone/>
            </a:pPr>
            <a:r>
              <a:t/>
            </a:r>
            <a:endParaRPr/>
          </a:p>
          <a:p>
            <a:pPr lvl="0" rtl="0">
              <a:spcBef>
                <a:spcPts val="0"/>
              </a:spcBef>
              <a:buNone/>
            </a:pPr>
            <a:r>
              <a:rPr lang="en"/>
              <a:t>GTWBAT = Great teachers will be able to</a:t>
            </a:r>
          </a:p>
          <a:p>
            <a:pPr lvl="0" rtl="0">
              <a:spcBef>
                <a:spcPts val="0"/>
              </a:spcBef>
              <a:buNone/>
            </a:pPr>
            <a:r>
              <a:t/>
            </a:r>
            <a:endParaRPr/>
          </a:p>
          <a:p>
            <a:pPr lvl="0" rtl="0">
              <a:spcBef>
                <a:spcPts val="0"/>
              </a:spcBef>
              <a:buNone/>
            </a:pPr>
            <a:r>
              <a:rPr lang="en"/>
              <a:t>Say:</a:t>
            </a:r>
          </a:p>
          <a:p>
            <a:pPr lvl="0" rtl="0">
              <a:spcBef>
                <a:spcPts val="0"/>
              </a:spcBef>
              <a:buNone/>
            </a:pPr>
            <a:r>
              <a:rPr lang="en"/>
              <a:t>What this is, what this isn’t:</a:t>
            </a:r>
          </a:p>
          <a:p>
            <a:pPr indent="-298450" lvl="0" marL="457200" rtl="0">
              <a:lnSpc>
                <a:spcPct val="115000"/>
              </a:lnSpc>
              <a:spcBef>
                <a:spcPts val="0"/>
              </a:spcBef>
              <a:buClr>
                <a:schemeClr val="dk1"/>
              </a:buClr>
              <a:buSzPct val="100000"/>
              <a:buFont typeface="Open Sans"/>
              <a:buAutoNum type="arabicPeriod"/>
            </a:pPr>
            <a:r>
              <a:rPr lang="en">
                <a:solidFill>
                  <a:schemeClr val="dk1"/>
                </a:solidFill>
                <a:latin typeface="Open Sans"/>
                <a:ea typeface="Open Sans"/>
                <a:cs typeface="Open Sans"/>
                <a:sym typeface="Open Sans"/>
              </a:rPr>
              <a:t>It is going to give you some time to refresh introductory vocabulary.</a:t>
            </a:r>
          </a:p>
          <a:p>
            <a:pPr indent="-298450" lvl="1" marL="914400" rtl="0">
              <a:lnSpc>
                <a:spcPct val="115000"/>
              </a:lnSpc>
              <a:spcBef>
                <a:spcPts val="0"/>
              </a:spcBef>
              <a:buClr>
                <a:schemeClr val="dk1"/>
              </a:buClr>
              <a:buSzPct val="100000"/>
              <a:buFont typeface="Open Sans"/>
              <a:buAutoNum type="alphaLcPeriod"/>
            </a:pPr>
            <a:r>
              <a:rPr lang="en">
                <a:solidFill>
                  <a:schemeClr val="dk1"/>
                </a:solidFill>
                <a:latin typeface="Open Sans"/>
                <a:ea typeface="Open Sans"/>
                <a:cs typeface="Open Sans"/>
                <a:sym typeface="Open Sans"/>
              </a:rPr>
              <a:t>It isn’t going to teach you everything about object oriented programming.</a:t>
            </a:r>
          </a:p>
          <a:p>
            <a:pPr indent="-298450" lvl="0" marL="457200" rtl="0">
              <a:lnSpc>
                <a:spcPct val="115000"/>
              </a:lnSpc>
              <a:spcBef>
                <a:spcPts val="0"/>
              </a:spcBef>
              <a:buClr>
                <a:schemeClr val="dk1"/>
              </a:buClr>
              <a:buSzPct val="100000"/>
              <a:buFont typeface="Open Sans"/>
              <a:buAutoNum type="arabicPeriod"/>
            </a:pPr>
            <a:r>
              <a:rPr lang="en">
                <a:solidFill>
                  <a:schemeClr val="dk1"/>
                </a:solidFill>
                <a:latin typeface="Open Sans"/>
                <a:ea typeface="Open Sans"/>
                <a:cs typeface="Open Sans"/>
                <a:sym typeface="Open Sans"/>
              </a:rPr>
              <a:t>It is going to connect you to resources where you can refresh your syntactical skills</a:t>
            </a:r>
          </a:p>
          <a:p>
            <a:pPr indent="-298450" lvl="1" marL="914400" rtl="0">
              <a:lnSpc>
                <a:spcPct val="115000"/>
              </a:lnSpc>
              <a:spcBef>
                <a:spcPts val="0"/>
              </a:spcBef>
              <a:buClr>
                <a:schemeClr val="dk1"/>
              </a:buClr>
              <a:buSzPct val="100000"/>
              <a:buFont typeface="Open Sans"/>
              <a:buAutoNum type="alphaLcPeriod"/>
            </a:pPr>
            <a:r>
              <a:rPr lang="en">
                <a:solidFill>
                  <a:schemeClr val="dk1"/>
                </a:solidFill>
                <a:latin typeface="Open Sans"/>
                <a:ea typeface="Open Sans"/>
                <a:cs typeface="Open Sans"/>
                <a:sym typeface="Open Sans"/>
              </a:rPr>
              <a:t>It isn’t going to teach you all of the dots, commas and colons you need to create your own class.</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82" name="Shape 282"/>
        <p:cNvGrpSpPr/>
        <p:nvPr/>
      </p:nvGrpSpPr>
      <p:grpSpPr>
        <a:xfrm>
          <a:off x="0" y="0"/>
          <a:ext cx="0" cy="0"/>
          <a:chOff x="0" y="0"/>
          <a:chExt cx="0" cy="0"/>
        </a:xfrm>
      </p:grpSpPr>
      <p:sp>
        <p:nvSpPr>
          <p:cNvPr id="283" name="Shape 28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84" name="Shape 28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92" name="Shape 292"/>
        <p:cNvGrpSpPr/>
        <p:nvPr/>
      </p:nvGrpSpPr>
      <p:grpSpPr>
        <a:xfrm>
          <a:off x="0" y="0"/>
          <a:ext cx="0" cy="0"/>
          <a:chOff x="0" y="0"/>
          <a:chExt cx="0" cy="0"/>
        </a:xfrm>
      </p:grpSpPr>
      <p:sp>
        <p:nvSpPr>
          <p:cNvPr id="293" name="Shape 29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94" name="Shape 294"/>
          <p:cNvSpPr txBox="1"/>
          <p:nvPr>
            <p:ph idx="1" type="body"/>
          </p:nvPr>
        </p:nvSpPr>
        <p:spPr>
          <a:xfrm>
            <a:off x="685800" y="4343400"/>
            <a:ext cx="5486400" cy="4114800"/>
          </a:xfrm>
          <a:prstGeom prst="rect">
            <a:avLst/>
          </a:prstGeom>
        </p:spPr>
        <p:txBody>
          <a:bodyPr anchorCtr="0" anchor="t" bIns="91425" lIns="91425" rIns="91425" tIns="91425">
            <a:noAutofit/>
          </a:bodyPr>
          <a:lstStyle/>
          <a:p>
            <a:pPr indent="0" lvl="0" marL="0" rtl="0">
              <a:lnSpc>
                <a:spcPct val="115000"/>
              </a:lnSpc>
              <a:spcBef>
                <a:spcPts val="0"/>
              </a:spcBef>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0" name="Shape 120"/>
        <p:cNvGrpSpPr/>
        <p:nvPr/>
      </p:nvGrpSpPr>
      <p:grpSpPr>
        <a:xfrm>
          <a:off x="0" y="0"/>
          <a:ext cx="0" cy="0"/>
          <a:chOff x="0" y="0"/>
          <a:chExt cx="0" cy="0"/>
        </a:xfrm>
      </p:grpSpPr>
      <p:sp>
        <p:nvSpPr>
          <p:cNvPr id="121" name="Shape 12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2" name="Shape 12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I’m going to talk a little at the beginning, and then it’s mostly going to be you all working through the project.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1" name="Shape 131"/>
        <p:cNvGrpSpPr/>
        <p:nvPr/>
      </p:nvGrpSpPr>
      <p:grpSpPr>
        <a:xfrm>
          <a:off x="0" y="0"/>
          <a:ext cx="0" cy="0"/>
          <a:chOff x="0" y="0"/>
          <a:chExt cx="0" cy="0"/>
        </a:xfrm>
      </p:grpSpPr>
      <p:sp>
        <p:nvSpPr>
          <p:cNvPr id="132" name="Shape 13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3" name="Shape 13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Teaching is aerobic! Talk to them even if they look like they know what they’re doing.</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4" name="Shape 144"/>
        <p:cNvGrpSpPr/>
        <p:nvPr/>
      </p:nvGrpSpPr>
      <p:grpSpPr>
        <a:xfrm>
          <a:off x="0" y="0"/>
          <a:ext cx="0" cy="0"/>
          <a:chOff x="0" y="0"/>
          <a:chExt cx="0" cy="0"/>
        </a:xfrm>
      </p:grpSpPr>
      <p:sp>
        <p:nvSpPr>
          <p:cNvPr id="145" name="Shape 14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6" name="Shape 14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3 min to find a partner and talk</a:t>
            </a:r>
          </a:p>
          <a:p>
            <a:pPr lvl="0" rtl="0">
              <a:spcBef>
                <a:spcPts val="0"/>
              </a:spcBef>
              <a:buNone/>
            </a:pPr>
            <a:r>
              <a:t/>
            </a:r>
            <a:endParaRPr/>
          </a:p>
          <a:p>
            <a:pPr lvl="0">
              <a:spcBef>
                <a:spcPts val="0"/>
              </a:spcBef>
              <a:buNone/>
            </a:pPr>
            <a:r>
              <a:rPr lang="en"/>
              <a:t>1 min to share out/return to seats</a:t>
            </a:r>
          </a:p>
          <a:p>
            <a:pPr lvl="0">
              <a:spcBef>
                <a:spcPts val="0"/>
              </a:spcBef>
              <a:buNone/>
            </a:pPr>
            <a:r>
              <a:rPr lang="en"/>
              <a:t>Cold call to get people to share out (pro cold-calling tip)</a:t>
            </a:r>
          </a:p>
          <a:p>
            <a:pPr indent="-228600" lvl="0" marL="457200" rtl="0">
              <a:spcBef>
                <a:spcPts val="0"/>
              </a:spcBef>
              <a:buClr>
                <a:schemeClr val="dk1"/>
              </a:buClr>
              <a:buChar char="●"/>
            </a:pPr>
            <a:r>
              <a:rPr lang="en">
                <a:solidFill>
                  <a:schemeClr val="dk1"/>
                </a:solidFill>
              </a:rPr>
              <a:t>Cold call: it’s random! TRULY random, not biased random.</a:t>
            </a:r>
          </a:p>
          <a:p>
            <a:pPr indent="-228600" lvl="0" marL="457200" rtl="0">
              <a:spcBef>
                <a:spcPts val="0"/>
              </a:spcBef>
              <a:buClr>
                <a:schemeClr val="dk1"/>
              </a:buClr>
              <a:buChar char="●"/>
            </a:pPr>
            <a:r>
              <a:rPr lang="en">
                <a:solidFill>
                  <a:schemeClr val="dk1"/>
                </a:solidFill>
              </a:rPr>
              <a:t>Cold call: it normalizes bravery and failure.</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0" name="Shape 150"/>
        <p:cNvGrpSpPr/>
        <p:nvPr/>
      </p:nvGrpSpPr>
      <p:grpSpPr>
        <a:xfrm>
          <a:off x="0" y="0"/>
          <a:ext cx="0" cy="0"/>
          <a:chOff x="0" y="0"/>
          <a:chExt cx="0" cy="0"/>
        </a:xfrm>
      </p:grpSpPr>
      <p:sp>
        <p:nvSpPr>
          <p:cNvPr id="151" name="Shape 15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2" name="Shape 15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1 min</a:t>
            </a:r>
          </a:p>
          <a:p>
            <a:pPr lvl="0">
              <a:spcBef>
                <a:spcPts val="0"/>
              </a:spcBef>
              <a:buNone/>
            </a:pPr>
            <a:r>
              <a:t/>
            </a:r>
            <a:endParaRPr/>
          </a:p>
          <a:p>
            <a:pPr lvl="0">
              <a:spcBef>
                <a:spcPts val="0"/>
              </a:spcBef>
              <a:buNone/>
            </a:pPr>
            <a:r>
              <a:rPr lang="en"/>
              <a:t>Many websites have similar kinds of functionality. For example, many websites require user authentication (logins), form submission, etc. Rather than building this from scratch every time someone wants to create a new website, developers teamed up and created web frameworks that handle lots of these basic building blocks of web applications, so that developers can spend more of their time working on unique features.</a:t>
            </a:r>
          </a:p>
          <a:p>
            <a:pPr lvl="0">
              <a:spcBef>
                <a:spcPts val="0"/>
              </a:spcBef>
              <a:buNone/>
            </a:pPr>
            <a:r>
              <a:t/>
            </a:r>
            <a:endParaRPr/>
          </a:p>
          <a:p>
            <a:pPr lvl="0">
              <a:spcBef>
                <a:spcPts val="0"/>
              </a:spcBef>
              <a:buNone/>
            </a:pPr>
            <a:r>
              <a:rPr lang="en"/>
              <a:t>In SIP, we use the Django framework. More on that in a bit.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6" name="Shape 156"/>
        <p:cNvGrpSpPr/>
        <p:nvPr/>
      </p:nvGrpSpPr>
      <p:grpSpPr>
        <a:xfrm>
          <a:off x="0" y="0"/>
          <a:ext cx="0" cy="0"/>
          <a:chOff x="0" y="0"/>
          <a:chExt cx="0" cy="0"/>
        </a:xfrm>
      </p:grpSpPr>
      <p:sp>
        <p:nvSpPr>
          <p:cNvPr id="157" name="Shape 15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8" name="Shape 15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Call on a teacher to read this</a:t>
            </a:r>
          </a:p>
          <a:p>
            <a:pPr lvl="0">
              <a:spcBef>
                <a:spcPts val="0"/>
              </a:spcBef>
              <a:buNone/>
            </a:pPr>
            <a:r>
              <a:t/>
            </a:r>
            <a:endParaRPr/>
          </a:p>
          <a:p>
            <a:pPr lvl="0">
              <a:spcBef>
                <a:spcPts val="0"/>
              </a:spcBef>
              <a:buNone/>
            </a:pPr>
            <a:r>
              <a:rPr lang="en"/>
              <a:t>GTWBAT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2" name="Shape 162"/>
        <p:cNvGrpSpPr/>
        <p:nvPr/>
      </p:nvGrpSpPr>
      <p:grpSpPr>
        <a:xfrm>
          <a:off x="0" y="0"/>
          <a:ext cx="0" cy="0"/>
          <a:chOff x="0" y="0"/>
          <a:chExt cx="0" cy="0"/>
        </a:xfrm>
      </p:grpSpPr>
      <p:sp>
        <p:nvSpPr>
          <p:cNvPr id="163" name="Shape 16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4" name="Shape 16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Week 4 is The Internet.</a:t>
            </a:r>
          </a:p>
          <a:p>
            <a:pPr lvl="0">
              <a:spcBef>
                <a:spcPts val="0"/>
              </a:spcBef>
              <a:buNone/>
            </a:pPr>
            <a:r>
              <a:rPr lang="en"/>
              <a:t>Day 1: How the Internet Works</a:t>
            </a:r>
          </a:p>
          <a:p>
            <a:pPr lvl="0">
              <a:spcBef>
                <a:spcPts val="0"/>
              </a:spcBef>
              <a:buNone/>
            </a:pPr>
            <a:r>
              <a:rPr lang="en"/>
              <a:t>Day 2-3: Web Apps and Frameworks (Django)</a:t>
            </a:r>
          </a:p>
          <a:p>
            <a:pPr lvl="0">
              <a:spcBef>
                <a:spcPts val="0"/>
              </a:spcBef>
              <a:buNone/>
            </a:pPr>
            <a:r>
              <a:rPr lang="en"/>
              <a:t>Day 4: Internet Security</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3" name="Shape 173"/>
        <p:cNvGrpSpPr/>
        <p:nvPr/>
      </p:nvGrpSpPr>
      <p:grpSpPr>
        <a:xfrm>
          <a:off x="0" y="0"/>
          <a:ext cx="0" cy="0"/>
          <a:chOff x="0" y="0"/>
          <a:chExt cx="0" cy="0"/>
        </a:xfrm>
      </p:grpSpPr>
      <p:sp>
        <p:nvSpPr>
          <p:cNvPr id="174" name="Shape 17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5" name="Shape 17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92" name="Shape 192"/>
        <p:cNvGrpSpPr/>
        <p:nvPr/>
      </p:nvGrpSpPr>
      <p:grpSpPr>
        <a:xfrm>
          <a:off x="0" y="0"/>
          <a:ext cx="0" cy="0"/>
          <a:chOff x="0" y="0"/>
          <a:chExt cx="0" cy="0"/>
        </a:xfrm>
      </p:grpSpPr>
      <p:sp>
        <p:nvSpPr>
          <p:cNvPr id="193" name="Shape 19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p:spPr>
      </p:sp>
      <p:sp>
        <p:nvSpPr>
          <p:cNvPr id="194" name="Shape 19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These are important, because these are the bits that help change girls’ perceptions about who computer scientists are and what things they work on. This is the part that helps them see that they can belong in the field and contribute in a meaningful way.</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9" name="Shape 9"/>
        <p:cNvGrpSpPr/>
        <p:nvPr/>
      </p:nvGrpSpPr>
      <p:grpSpPr>
        <a:xfrm>
          <a:off x="0" y="0"/>
          <a:ext cx="0" cy="0"/>
          <a:chOff x="0" y="0"/>
          <a:chExt cx="0" cy="0"/>
        </a:xfrm>
      </p:grpSpPr>
      <p:pic>
        <p:nvPicPr>
          <p:cNvPr id="10" name="Shape 10"/>
          <p:cNvPicPr preferRelativeResize="0"/>
          <p:nvPr/>
        </p:nvPicPr>
        <p:blipFill rotWithShape="1">
          <a:blip r:embed="rId2">
            <a:alphaModFix/>
          </a:blip>
          <a:srcRect b="17860" l="0" r="0" t="38557"/>
          <a:stretch/>
        </p:blipFill>
        <p:spPr>
          <a:xfrm>
            <a:off x="0" y="-13949"/>
            <a:ext cx="9144000" cy="5157446"/>
          </a:xfrm>
          <a:prstGeom prst="rect">
            <a:avLst/>
          </a:prstGeom>
          <a:noFill/>
          <a:ln>
            <a:noFill/>
          </a:ln>
        </p:spPr>
      </p:pic>
      <p:sp>
        <p:nvSpPr>
          <p:cNvPr id="11" name="Shape 11"/>
          <p:cNvSpPr/>
          <p:nvPr/>
        </p:nvSpPr>
        <p:spPr>
          <a:xfrm rot="194551">
            <a:off x="-98085" y="238682"/>
            <a:ext cx="9340152" cy="991588"/>
          </a:xfrm>
          <a:prstGeom prst="rect">
            <a:avLst/>
          </a:prstGeom>
          <a:solidFill>
            <a:srgbClr val="F4364C"/>
          </a:solidFill>
          <a:ln>
            <a:noFill/>
          </a:ln>
        </p:spPr>
        <p:txBody>
          <a:bodyPr anchorCtr="0" anchor="ctr" bIns="91425" lIns="91425" rIns="91425" tIns="91425">
            <a:noAutofit/>
          </a:bodyPr>
          <a:lstStyle/>
          <a:p>
            <a:pPr lvl="0" rtl="0">
              <a:spcBef>
                <a:spcPts val="0"/>
              </a:spcBef>
              <a:buNone/>
            </a:pPr>
            <a:r>
              <a:t/>
            </a:r>
            <a:endParaRPr>
              <a:solidFill>
                <a:srgbClr val="ECE81A"/>
              </a:solidFill>
            </a:endParaRPr>
          </a:p>
        </p:txBody>
      </p:sp>
      <p:sp>
        <p:nvSpPr>
          <p:cNvPr id="12" name="Shape 12"/>
          <p:cNvSpPr/>
          <p:nvPr/>
        </p:nvSpPr>
        <p:spPr>
          <a:xfrm rot="335">
            <a:off x="-42150" y="163725"/>
            <a:ext cx="9228300" cy="1103400"/>
          </a:xfrm>
          <a:prstGeom prst="rect">
            <a:avLst/>
          </a:prstGeom>
          <a:solidFill>
            <a:srgbClr val="FDDD41"/>
          </a:solidFill>
          <a:ln>
            <a:noFill/>
          </a:ln>
        </p:spPr>
        <p:txBody>
          <a:bodyPr anchorCtr="0" anchor="ctr" bIns="91425" lIns="91425" rIns="91425" tIns="91425">
            <a:noAutofit/>
          </a:bodyPr>
          <a:lstStyle/>
          <a:p>
            <a:pPr lvl="0">
              <a:spcBef>
                <a:spcPts val="0"/>
              </a:spcBef>
              <a:buNone/>
            </a:pPr>
            <a:r>
              <a:t/>
            </a:r>
            <a:endParaRPr/>
          </a:p>
        </p:txBody>
      </p:sp>
      <p:sp>
        <p:nvSpPr>
          <p:cNvPr id="13" name="Shape 13"/>
          <p:cNvSpPr txBox="1"/>
          <p:nvPr>
            <p:ph idx="1" type="subTitle"/>
          </p:nvPr>
        </p:nvSpPr>
        <p:spPr>
          <a:xfrm>
            <a:off x="232500" y="319125"/>
            <a:ext cx="8679000" cy="792600"/>
          </a:xfrm>
          <a:prstGeom prst="rect">
            <a:avLst/>
          </a:prstGeom>
        </p:spPr>
        <p:txBody>
          <a:bodyPr anchorCtr="0" anchor="t" bIns="91425" lIns="91425" rIns="91425" tIns="91425"/>
          <a:lstStyle>
            <a:lvl1pPr lvl="0">
              <a:lnSpc>
                <a:spcPct val="100000"/>
              </a:lnSpc>
              <a:spcBef>
                <a:spcPts val="0"/>
              </a:spcBef>
              <a:spcAft>
                <a:spcPts val="0"/>
              </a:spcAft>
              <a:buClr>
                <a:srgbClr val="01426A"/>
              </a:buClr>
              <a:buSzPct val="100000"/>
              <a:buFont typeface="Open Sans"/>
              <a:buNone/>
              <a:defRPr b="1" sz="2200">
                <a:solidFill>
                  <a:srgbClr val="01426A"/>
                </a:solidFill>
                <a:latin typeface="Open Sans"/>
                <a:ea typeface="Open Sans"/>
                <a:cs typeface="Open Sans"/>
                <a:sym typeface="Open Sans"/>
              </a:defRPr>
            </a:lvl1pPr>
            <a:lvl2pPr lvl="1" algn="ctr">
              <a:lnSpc>
                <a:spcPct val="100000"/>
              </a:lnSpc>
              <a:spcBef>
                <a:spcPts val="0"/>
              </a:spcBef>
              <a:spcAft>
                <a:spcPts val="0"/>
              </a:spcAft>
              <a:buSzPct val="100000"/>
              <a:buNone/>
              <a:defRPr sz="2800"/>
            </a:lvl2pPr>
            <a:lvl3pPr lvl="2" algn="ctr">
              <a:lnSpc>
                <a:spcPct val="100000"/>
              </a:lnSpc>
              <a:spcBef>
                <a:spcPts val="0"/>
              </a:spcBef>
              <a:spcAft>
                <a:spcPts val="0"/>
              </a:spcAft>
              <a:buSzPct val="100000"/>
              <a:buNone/>
              <a:defRPr sz="2800"/>
            </a:lvl3pPr>
            <a:lvl4pPr lvl="3" algn="ctr">
              <a:lnSpc>
                <a:spcPct val="100000"/>
              </a:lnSpc>
              <a:spcBef>
                <a:spcPts val="0"/>
              </a:spcBef>
              <a:spcAft>
                <a:spcPts val="0"/>
              </a:spcAft>
              <a:buSzPct val="100000"/>
              <a:buNone/>
              <a:defRPr sz="2800"/>
            </a:lvl4pPr>
            <a:lvl5pPr lvl="4" algn="ctr">
              <a:lnSpc>
                <a:spcPct val="100000"/>
              </a:lnSpc>
              <a:spcBef>
                <a:spcPts val="0"/>
              </a:spcBef>
              <a:spcAft>
                <a:spcPts val="0"/>
              </a:spcAft>
              <a:buSzPct val="100000"/>
              <a:buNone/>
              <a:defRPr sz="2800"/>
            </a:lvl5pPr>
            <a:lvl6pPr lvl="5" algn="ctr">
              <a:lnSpc>
                <a:spcPct val="100000"/>
              </a:lnSpc>
              <a:spcBef>
                <a:spcPts val="0"/>
              </a:spcBef>
              <a:spcAft>
                <a:spcPts val="0"/>
              </a:spcAft>
              <a:buSzPct val="100000"/>
              <a:buNone/>
              <a:defRPr sz="2800"/>
            </a:lvl6pPr>
            <a:lvl7pPr lvl="6" algn="ctr">
              <a:lnSpc>
                <a:spcPct val="100000"/>
              </a:lnSpc>
              <a:spcBef>
                <a:spcPts val="0"/>
              </a:spcBef>
              <a:spcAft>
                <a:spcPts val="0"/>
              </a:spcAft>
              <a:buSzPct val="100000"/>
              <a:buNone/>
              <a:defRPr sz="2800"/>
            </a:lvl7pPr>
            <a:lvl8pPr lvl="7" algn="ctr">
              <a:lnSpc>
                <a:spcPct val="100000"/>
              </a:lnSpc>
              <a:spcBef>
                <a:spcPts val="0"/>
              </a:spcBef>
              <a:spcAft>
                <a:spcPts val="0"/>
              </a:spcAft>
              <a:buSzPct val="100000"/>
              <a:buNone/>
              <a:defRPr sz="2800"/>
            </a:lvl8pPr>
            <a:lvl9pPr lvl="8" algn="ctr">
              <a:lnSpc>
                <a:spcPct val="100000"/>
              </a:lnSpc>
              <a:spcBef>
                <a:spcPts val="0"/>
              </a:spcBef>
              <a:spcAft>
                <a:spcPts val="0"/>
              </a:spcAft>
              <a:buSzPct val="100000"/>
              <a:buNone/>
              <a:defRPr sz="2800"/>
            </a:lvl9pPr>
          </a:lstStyle>
          <a:p/>
        </p:txBody>
      </p:sp>
      <p:sp>
        <p:nvSpPr>
          <p:cNvPr id="14" name="Shape 14"/>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ption">
    <p:spTree>
      <p:nvGrpSpPr>
        <p:cNvPr id="57" name="Shape 57"/>
        <p:cNvGrpSpPr/>
        <p:nvPr/>
      </p:nvGrpSpPr>
      <p:grpSpPr>
        <a:xfrm>
          <a:off x="0" y="0"/>
          <a:ext cx="0" cy="0"/>
          <a:chOff x="0" y="0"/>
          <a:chExt cx="0" cy="0"/>
        </a:xfrm>
      </p:grpSpPr>
      <p:sp>
        <p:nvSpPr>
          <p:cNvPr id="58" name="Shape 58"/>
          <p:cNvSpPr txBox="1"/>
          <p:nvPr>
            <p:ph idx="1" type="body"/>
          </p:nvPr>
        </p:nvSpPr>
        <p:spPr>
          <a:xfrm>
            <a:off x="311700" y="4230575"/>
            <a:ext cx="5998800" cy="605100"/>
          </a:xfrm>
          <a:prstGeom prst="rect">
            <a:avLst/>
          </a:prstGeom>
        </p:spPr>
        <p:txBody>
          <a:bodyPr anchorCtr="0" anchor="ctr" bIns="91425" lIns="91425" rIns="91425" tIns="91425"/>
          <a:lstStyle>
            <a:lvl1pPr lvl="0">
              <a:lnSpc>
                <a:spcPct val="100000"/>
              </a:lnSpc>
              <a:spcBef>
                <a:spcPts val="0"/>
              </a:spcBef>
              <a:spcAft>
                <a:spcPts val="0"/>
              </a:spcAft>
              <a:buClr>
                <a:srgbClr val="01426A"/>
              </a:buClr>
              <a:buFont typeface="Open Sans"/>
              <a:buNone/>
              <a:defRPr>
                <a:solidFill>
                  <a:srgbClr val="01426A"/>
                </a:solidFill>
                <a:latin typeface="Open Sans"/>
                <a:ea typeface="Open Sans"/>
                <a:cs typeface="Open Sans"/>
                <a:sym typeface="Open Sans"/>
              </a:defRPr>
            </a:lvl1pPr>
          </a:lstStyle>
          <a:p/>
        </p:txBody>
      </p:sp>
      <p:sp>
        <p:nvSpPr>
          <p:cNvPr id="59" name="Shape 59"/>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pic>
        <p:nvPicPr>
          <p:cNvPr id="60" name="Shape 60"/>
          <p:cNvPicPr preferRelativeResize="0"/>
          <p:nvPr/>
        </p:nvPicPr>
        <p:blipFill>
          <a:blip r:embed="rId2">
            <a:alphaModFix/>
          </a:blip>
          <a:stretch>
            <a:fillRect/>
          </a:stretch>
        </p:blipFill>
        <p:spPr>
          <a:xfrm>
            <a:off x="7781925" y="4456624"/>
            <a:ext cx="1238178" cy="572699"/>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ig number">
    <p:spTree>
      <p:nvGrpSpPr>
        <p:cNvPr id="61" name="Shape 61"/>
        <p:cNvGrpSpPr/>
        <p:nvPr/>
      </p:nvGrpSpPr>
      <p:grpSpPr>
        <a:xfrm>
          <a:off x="0" y="0"/>
          <a:ext cx="0" cy="0"/>
          <a:chOff x="0" y="0"/>
          <a:chExt cx="0" cy="0"/>
        </a:xfrm>
      </p:grpSpPr>
      <p:sp>
        <p:nvSpPr>
          <p:cNvPr id="62" name="Shape 62"/>
          <p:cNvSpPr txBox="1"/>
          <p:nvPr>
            <p:ph type="title"/>
          </p:nvPr>
        </p:nvSpPr>
        <p:spPr>
          <a:xfrm>
            <a:off x="311700" y="1106125"/>
            <a:ext cx="8520600" cy="1963500"/>
          </a:xfrm>
          <a:prstGeom prst="rect">
            <a:avLst/>
          </a:prstGeom>
        </p:spPr>
        <p:txBody>
          <a:bodyPr anchorCtr="0" anchor="b" bIns="91425" lIns="91425" rIns="91425" tIns="91425"/>
          <a:lstStyle>
            <a:lvl1pPr lvl="0" algn="ctr">
              <a:spcBef>
                <a:spcPts val="0"/>
              </a:spcBef>
              <a:buClr>
                <a:srgbClr val="01426A"/>
              </a:buClr>
              <a:buSzPct val="100000"/>
              <a:buFont typeface="Open Sans"/>
              <a:defRPr sz="12000">
                <a:solidFill>
                  <a:srgbClr val="01426A"/>
                </a:solidFill>
                <a:latin typeface="Open Sans"/>
                <a:ea typeface="Open Sans"/>
                <a:cs typeface="Open Sans"/>
                <a:sym typeface="Open Sans"/>
              </a:defRPr>
            </a:lvl1pPr>
            <a:lvl2pPr lvl="1" algn="ctr">
              <a:spcBef>
                <a:spcPts val="0"/>
              </a:spcBef>
              <a:buClr>
                <a:srgbClr val="01426A"/>
              </a:buClr>
              <a:buSzPct val="100000"/>
              <a:buFont typeface="Open Sans"/>
              <a:defRPr sz="12000">
                <a:solidFill>
                  <a:srgbClr val="01426A"/>
                </a:solidFill>
                <a:latin typeface="Open Sans"/>
                <a:ea typeface="Open Sans"/>
                <a:cs typeface="Open Sans"/>
                <a:sym typeface="Open Sans"/>
              </a:defRPr>
            </a:lvl2pPr>
            <a:lvl3pPr lvl="2" algn="ctr">
              <a:spcBef>
                <a:spcPts val="0"/>
              </a:spcBef>
              <a:buClr>
                <a:srgbClr val="01426A"/>
              </a:buClr>
              <a:buSzPct val="100000"/>
              <a:buFont typeface="Open Sans"/>
              <a:defRPr sz="12000">
                <a:solidFill>
                  <a:srgbClr val="01426A"/>
                </a:solidFill>
                <a:latin typeface="Open Sans"/>
                <a:ea typeface="Open Sans"/>
                <a:cs typeface="Open Sans"/>
                <a:sym typeface="Open Sans"/>
              </a:defRPr>
            </a:lvl3pPr>
            <a:lvl4pPr lvl="3" algn="ctr">
              <a:spcBef>
                <a:spcPts val="0"/>
              </a:spcBef>
              <a:buClr>
                <a:srgbClr val="01426A"/>
              </a:buClr>
              <a:buSzPct val="100000"/>
              <a:buFont typeface="Open Sans"/>
              <a:defRPr sz="12000">
                <a:solidFill>
                  <a:srgbClr val="01426A"/>
                </a:solidFill>
                <a:latin typeface="Open Sans"/>
                <a:ea typeface="Open Sans"/>
                <a:cs typeface="Open Sans"/>
                <a:sym typeface="Open Sans"/>
              </a:defRPr>
            </a:lvl4pPr>
            <a:lvl5pPr lvl="4" algn="ctr">
              <a:spcBef>
                <a:spcPts val="0"/>
              </a:spcBef>
              <a:buClr>
                <a:srgbClr val="01426A"/>
              </a:buClr>
              <a:buSzPct val="100000"/>
              <a:buFont typeface="Open Sans"/>
              <a:defRPr sz="12000">
                <a:solidFill>
                  <a:srgbClr val="01426A"/>
                </a:solidFill>
                <a:latin typeface="Open Sans"/>
                <a:ea typeface="Open Sans"/>
                <a:cs typeface="Open Sans"/>
                <a:sym typeface="Open Sans"/>
              </a:defRPr>
            </a:lvl5pPr>
            <a:lvl6pPr lvl="5" algn="ctr">
              <a:spcBef>
                <a:spcPts val="0"/>
              </a:spcBef>
              <a:buClr>
                <a:srgbClr val="01426A"/>
              </a:buClr>
              <a:buSzPct val="100000"/>
              <a:buFont typeface="Open Sans"/>
              <a:defRPr sz="12000">
                <a:solidFill>
                  <a:srgbClr val="01426A"/>
                </a:solidFill>
                <a:latin typeface="Open Sans"/>
                <a:ea typeface="Open Sans"/>
                <a:cs typeface="Open Sans"/>
                <a:sym typeface="Open Sans"/>
              </a:defRPr>
            </a:lvl6pPr>
            <a:lvl7pPr lvl="6" algn="ctr">
              <a:spcBef>
                <a:spcPts val="0"/>
              </a:spcBef>
              <a:buClr>
                <a:srgbClr val="01426A"/>
              </a:buClr>
              <a:buSzPct val="100000"/>
              <a:buFont typeface="Open Sans"/>
              <a:defRPr sz="12000">
                <a:solidFill>
                  <a:srgbClr val="01426A"/>
                </a:solidFill>
                <a:latin typeface="Open Sans"/>
                <a:ea typeface="Open Sans"/>
                <a:cs typeface="Open Sans"/>
                <a:sym typeface="Open Sans"/>
              </a:defRPr>
            </a:lvl7pPr>
            <a:lvl8pPr lvl="7" algn="ctr">
              <a:spcBef>
                <a:spcPts val="0"/>
              </a:spcBef>
              <a:buClr>
                <a:srgbClr val="01426A"/>
              </a:buClr>
              <a:buSzPct val="100000"/>
              <a:buFont typeface="Open Sans"/>
              <a:defRPr sz="12000">
                <a:solidFill>
                  <a:srgbClr val="01426A"/>
                </a:solidFill>
                <a:latin typeface="Open Sans"/>
                <a:ea typeface="Open Sans"/>
                <a:cs typeface="Open Sans"/>
                <a:sym typeface="Open Sans"/>
              </a:defRPr>
            </a:lvl8pPr>
            <a:lvl9pPr lvl="8" algn="ctr">
              <a:spcBef>
                <a:spcPts val="0"/>
              </a:spcBef>
              <a:buClr>
                <a:srgbClr val="01426A"/>
              </a:buClr>
              <a:buSzPct val="100000"/>
              <a:buFont typeface="Open Sans"/>
              <a:defRPr sz="12000">
                <a:solidFill>
                  <a:srgbClr val="01426A"/>
                </a:solidFill>
                <a:latin typeface="Open Sans"/>
                <a:ea typeface="Open Sans"/>
                <a:cs typeface="Open Sans"/>
                <a:sym typeface="Open Sans"/>
              </a:defRPr>
            </a:lvl9pPr>
          </a:lstStyle>
          <a:p/>
        </p:txBody>
      </p:sp>
      <p:sp>
        <p:nvSpPr>
          <p:cNvPr id="63" name="Shape 63"/>
          <p:cNvSpPr txBox="1"/>
          <p:nvPr>
            <p:ph idx="1" type="body"/>
          </p:nvPr>
        </p:nvSpPr>
        <p:spPr>
          <a:xfrm>
            <a:off x="311700" y="3152225"/>
            <a:ext cx="8520600" cy="1300800"/>
          </a:xfrm>
          <a:prstGeom prst="rect">
            <a:avLst/>
          </a:prstGeom>
        </p:spPr>
        <p:txBody>
          <a:bodyPr anchorCtr="0" anchor="t" bIns="91425" lIns="91425" rIns="91425" tIns="91425"/>
          <a:lstStyle>
            <a:lvl1pPr lvl="0" algn="ctr">
              <a:spcBef>
                <a:spcPts val="0"/>
              </a:spcBef>
              <a:buClr>
                <a:srgbClr val="01426A"/>
              </a:buClr>
              <a:buFont typeface="Open Sans"/>
              <a:defRPr>
                <a:solidFill>
                  <a:srgbClr val="01426A"/>
                </a:solidFill>
                <a:latin typeface="Open Sans"/>
                <a:ea typeface="Open Sans"/>
                <a:cs typeface="Open Sans"/>
                <a:sym typeface="Open Sans"/>
              </a:defRPr>
            </a:lvl1pPr>
            <a:lvl2pPr lvl="1" algn="ctr">
              <a:spcBef>
                <a:spcPts val="0"/>
              </a:spcBef>
              <a:buClr>
                <a:srgbClr val="01426A"/>
              </a:buClr>
              <a:buFont typeface="Open Sans"/>
              <a:defRPr>
                <a:solidFill>
                  <a:srgbClr val="01426A"/>
                </a:solidFill>
                <a:latin typeface="Open Sans"/>
                <a:ea typeface="Open Sans"/>
                <a:cs typeface="Open Sans"/>
                <a:sym typeface="Open Sans"/>
              </a:defRPr>
            </a:lvl2pPr>
            <a:lvl3pPr lvl="2" algn="ctr">
              <a:spcBef>
                <a:spcPts val="0"/>
              </a:spcBef>
              <a:buClr>
                <a:srgbClr val="01426A"/>
              </a:buClr>
              <a:buFont typeface="Open Sans"/>
              <a:defRPr>
                <a:solidFill>
                  <a:srgbClr val="01426A"/>
                </a:solidFill>
                <a:latin typeface="Open Sans"/>
                <a:ea typeface="Open Sans"/>
                <a:cs typeface="Open Sans"/>
                <a:sym typeface="Open Sans"/>
              </a:defRPr>
            </a:lvl3pPr>
            <a:lvl4pPr lvl="3" algn="ctr">
              <a:spcBef>
                <a:spcPts val="0"/>
              </a:spcBef>
              <a:buClr>
                <a:srgbClr val="01426A"/>
              </a:buClr>
              <a:buFont typeface="Open Sans"/>
              <a:defRPr>
                <a:solidFill>
                  <a:srgbClr val="01426A"/>
                </a:solidFill>
                <a:latin typeface="Open Sans"/>
                <a:ea typeface="Open Sans"/>
                <a:cs typeface="Open Sans"/>
                <a:sym typeface="Open Sans"/>
              </a:defRPr>
            </a:lvl4pPr>
            <a:lvl5pPr lvl="4" algn="ctr">
              <a:spcBef>
                <a:spcPts val="0"/>
              </a:spcBef>
              <a:buClr>
                <a:srgbClr val="01426A"/>
              </a:buClr>
              <a:buFont typeface="Open Sans"/>
              <a:defRPr>
                <a:solidFill>
                  <a:srgbClr val="01426A"/>
                </a:solidFill>
                <a:latin typeface="Open Sans"/>
                <a:ea typeface="Open Sans"/>
                <a:cs typeface="Open Sans"/>
                <a:sym typeface="Open Sans"/>
              </a:defRPr>
            </a:lvl5pPr>
            <a:lvl6pPr lvl="5" algn="ctr">
              <a:spcBef>
                <a:spcPts val="0"/>
              </a:spcBef>
              <a:buClr>
                <a:srgbClr val="01426A"/>
              </a:buClr>
              <a:buFont typeface="Open Sans"/>
              <a:defRPr>
                <a:solidFill>
                  <a:srgbClr val="01426A"/>
                </a:solidFill>
                <a:latin typeface="Open Sans"/>
                <a:ea typeface="Open Sans"/>
                <a:cs typeface="Open Sans"/>
                <a:sym typeface="Open Sans"/>
              </a:defRPr>
            </a:lvl6pPr>
            <a:lvl7pPr lvl="6" algn="ctr">
              <a:spcBef>
                <a:spcPts val="0"/>
              </a:spcBef>
              <a:buClr>
                <a:srgbClr val="01426A"/>
              </a:buClr>
              <a:buFont typeface="Open Sans"/>
              <a:defRPr>
                <a:solidFill>
                  <a:srgbClr val="01426A"/>
                </a:solidFill>
                <a:latin typeface="Open Sans"/>
                <a:ea typeface="Open Sans"/>
                <a:cs typeface="Open Sans"/>
                <a:sym typeface="Open Sans"/>
              </a:defRPr>
            </a:lvl7pPr>
            <a:lvl8pPr lvl="7" algn="ctr">
              <a:spcBef>
                <a:spcPts val="0"/>
              </a:spcBef>
              <a:buClr>
                <a:srgbClr val="01426A"/>
              </a:buClr>
              <a:buFont typeface="Open Sans"/>
              <a:defRPr>
                <a:solidFill>
                  <a:srgbClr val="01426A"/>
                </a:solidFill>
                <a:latin typeface="Open Sans"/>
                <a:ea typeface="Open Sans"/>
                <a:cs typeface="Open Sans"/>
                <a:sym typeface="Open Sans"/>
              </a:defRPr>
            </a:lvl8pPr>
            <a:lvl9pPr lvl="8" algn="ctr">
              <a:spcBef>
                <a:spcPts val="0"/>
              </a:spcBef>
              <a:buClr>
                <a:srgbClr val="01426A"/>
              </a:buClr>
              <a:buFont typeface="Open Sans"/>
              <a:defRPr>
                <a:solidFill>
                  <a:srgbClr val="01426A"/>
                </a:solidFill>
                <a:latin typeface="Open Sans"/>
                <a:ea typeface="Open Sans"/>
                <a:cs typeface="Open Sans"/>
                <a:sym typeface="Open Sans"/>
              </a:defRPr>
            </a:lvl9pPr>
          </a:lstStyle>
          <a:p/>
        </p:txBody>
      </p:sp>
      <p:sp>
        <p:nvSpPr>
          <p:cNvPr id="64" name="Shape 64"/>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pic>
        <p:nvPicPr>
          <p:cNvPr id="65" name="Shape 65"/>
          <p:cNvPicPr preferRelativeResize="0"/>
          <p:nvPr/>
        </p:nvPicPr>
        <p:blipFill>
          <a:blip r:embed="rId2">
            <a:alphaModFix/>
          </a:blip>
          <a:stretch>
            <a:fillRect/>
          </a:stretch>
        </p:blipFill>
        <p:spPr>
          <a:xfrm>
            <a:off x="7781925" y="4456624"/>
            <a:ext cx="1238178" cy="572699"/>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66" name="Shape 66"/>
        <p:cNvGrpSpPr/>
        <p:nvPr/>
      </p:nvGrpSpPr>
      <p:grpSpPr>
        <a:xfrm>
          <a:off x="0" y="0"/>
          <a:ext cx="0" cy="0"/>
          <a:chOff x="0" y="0"/>
          <a:chExt cx="0" cy="0"/>
        </a:xfrm>
      </p:grpSpPr>
      <p:sp>
        <p:nvSpPr>
          <p:cNvPr id="67" name="Shape 67"/>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pic>
        <p:nvPicPr>
          <p:cNvPr id="68" name="Shape 68"/>
          <p:cNvPicPr preferRelativeResize="0"/>
          <p:nvPr/>
        </p:nvPicPr>
        <p:blipFill>
          <a:blip r:embed="rId2">
            <a:alphaModFix/>
          </a:blip>
          <a:stretch>
            <a:fillRect/>
          </a:stretch>
        </p:blipFill>
        <p:spPr>
          <a:xfrm>
            <a:off x="7781925" y="4456624"/>
            <a:ext cx="1238178" cy="572699"/>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73" name="Shape 73"/>
        <p:cNvGrpSpPr/>
        <p:nvPr/>
      </p:nvGrpSpPr>
      <p:grpSpPr>
        <a:xfrm>
          <a:off x="0" y="0"/>
          <a:ext cx="0" cy="0"/>
          <a:chOff x="0" y="0"/>
          <a:chExt cx="0" cy="0"/>
        </a:xfrm>
      </p:grpSpPr>
      <p:sp>
        <p:nvSpPr>
          <p:cNvPr id="74" name="Shape 74"/>
          <p:cNvSpPr txBox="1"/>
          <p:nvPr>
            <p:ph type="ctrTitle"/>
          </p:nvPr>
        </p:nvSpPr>
        <p:spPr>
          <a:xfrm>
            <a:off x="311708" y="744575"/>
            <a:ext cx="8520600" cy="2052600"/>
          </a:xfrm>
          <a:prstGeom prst="rect">
            <a:avLst/>
          </a:prstGeom>
        </p:spPr>
        <p:txBody>
          <a:bodyPr anchorCtr="0" anchor="b" bIns="91425" lIns="91425" rIns="91425" tIns="91425"/>
          <a:lstStyle>
            <a:lvl1pPr lvl="0" rtl="0" algn="ctr">
              <a:spcBef>
                <a:spcPts val="0"/>
              </a:spcBef>
              <a:buSzPct val="100000"/>
              <a:defRPr sz="5200"/>
            </a:lvl1pPr>
            <a:lvl2pPr lvl="1" rtl="0" algn="ctr">
              <a:spcBef>
                <a:spcPts val="0"/>
              </a:spcBef>
              <a:buSzPct val="100000"/>
              <a:defRPr sz="5200"/>
            </a:lvl2pPr>
            <a:lvl3pPr lvl="2" rtl="0" algn="ctr">
              <a:spcBef>
                <a:spcPts val="0"/>
              </a:spcBef>
              <a:buSzPct val="100000"/>
              <a:defRPr sz="5200"/>
            </a:lvl3pPr>
            <a:lvl4pPr lvl="3" rtl="0" algn="ctr">
              <a:spcBef>
                <a:spcPts val="0"/>
              </a:spcBef>
              <a:buSzPct val="100000"/>
              <a:defRPr sz="5200"/>
            </a:lvl4pPr>
            <a:lvl5pPr lvl="4" rtl="0" algn="ctr">
              <a:spcBef>
                <a:spcPts val="0"/>
              </a:spcBef>
              <a:buSzPct val="100000"/>
              <a:defRPr sz="5200"/>
            </a:lvl5pPr>
            <a:lvl6pPr lvl="5" rtl="0" algn="ctr">
              <a:spcBef>
                <a:spcPts val="0"/>
              </a:spcBef>
              <a:buSzPct val="100000"/>
              <a:defRPr sz="5200"/>
            </a:lvl6pPr>
            <a:lvl7pPr lvl="6" rtl="0" algn="ctr">
              <a:spcBef>
                <a:spcPts val="0"/>
              </a:spcBef>
              <a:buSzPct val="100000"/>
              <a:defRPr sz="5200"/>
            </a:lvl7pPr>
            <a:lvl8pPr lvl="7" rtl="0" algn="ctr">
              <a:spcBef>
                <a:spcPts val="0"/>
              </a:spcBef>
              <a:buSzPct val="100000"/>
              <a:defRPr sz="5200"/>
            </a:lvl8pPr>
            <a:lvl9pPr lvl="8" rtl="0" algn="ctr">
              <a:spcBef>
                <a:spcPts val="0"/>
              </a:spcBef>
              <a:buSzPct val="100000"/>
              <a:defRPr sz="5200"/>
            </a:lvl9pPr>
          </a:lstStyle>
          <a:p/>
        </p:txBody>
      </p:sp>
      <p:sp>
        <p:nvSpPr>
          <p:cNvPr id="75" name="Shape 75"/>
          <p:cNvSpPr txBox="1"/>
          <p:nvPr>
            <p:ph idx="1" type="subTitle"/>
          </p:nvPr>
        </p:nvSpPr>
        <p:spPr>
          <a:xfrm>
            <a:off x="311700" y="2834125"/>
            <a:ext cx="8520600" cy="792600"/>
          </a:xfrm>
          <a:prstGeom prst="rect">
            <a:avLst/>
          </a:prstGeom>
        </p:spPr>
        <p:txBody>
          <a:bodyPr anchorCtr="0" anchor="t" bIns="91425" lIns="91425" rIns="91425" tIns="91425"/>
          <a:lstStyle>
            <a:lvl1pPr lvl="0" rtl="0" algn="ctr">
              <a:lnSpc>
                <a:spcPct val="100000"/>
              </a:lnSpc>
              <a:spcBef>
                <a:spcPts val="0"/>
              </a:spcBef>
              <a:spcAft>
                <a:spcPts val="0"/>
              </a:spcAft>
              <a:buSzPct val="100000"/>
              <a:buNone/>
              <a:defRPr sz="2800"/>
            </a:lvl1pPr>
            <a:lvl2pPr lvl="1" rtl="0" algn="ctr">
              <a:lnSpc>
                <a:spcPct val="100000"/>
              </a:lnSpc>
              <a:spcBef>
                <a:spcPts val="0"/>
              </a:spcBef>
              <a:spcAft>
                <a:spcPts val="0"/>
              </a:spcAft>
              <a:buSzPct val="100000"/>
              <a:buNone/>
              <a:defRPr sz="2800"/>
            </a:lvl2pPr>
            <a:lvl3pPr lvl="2" rtl="0" algn="ctr">
              <a:lnSpc>
                <a:spcPct val="100000"/>
              </a:lnSpc>
              <a:spcBef>
                <a:spcPts val="0"/>
              </a:spcBef>
              <a:spcAft>
                <a:spcPts val="0"/>
              </a:spcAft>
              <a:buSzPct val="100000"/>
              <a:buNone/>
              <a:defRPr sz="2800"/>
            </a:lvl3pPr>
            <a:lvl4pPr lvl="3" rtl="0" algn="ctr">
              <a:lnSpc>
                <a:spcPct val="100000"/>
              </a:lnSpc>
              <a:spcBef>
                <a:spcPts val="0"/>
              </a:spcBef>
              <a:spcAft>
                <a:spcPts val="0"/>
              </a:spcAft>
              <a:buSzPct val="100000"/>
              <a:buNone/>
              <a:defRPr sz="2800"/>
            </a:lvl4pPr>
            <a:lvl5pPr lvl="4" rtl="0" algn="ctr">
              <a:lnSpc>
                <a:spcPct val="100000"/>
              </a:lnSpc>
              <a:spcBef>
                <a:spcPts val="0"/>
              </a:spcBef>
              <a:spcAft>
                <a:spcPts val="0"/>
              </a:spcAft>
              <a:buSzPct val="100000"/>
              <a:buNone/>
              <a:defRPr sz="2800"/>
            </a:lvl5pPr>
            <a:lvl6pPr lvl="5" rtl="0" algn="ctr">
              <a:lnSpc>
                <a:spcPct val="100000"/>
              </a:lnSpc>
              <a:spcBef>
                <a:spcPts val="0"/>
              </a:spcBef>
              <a:spcAft>
                <a:spcPts val="0"/>
              </a:spcAft>
              <a:buSzPct val="100000"/>
              <a:buNone/>
              <a:defRPr sz="2800"/>
            </a:lvl6pPr>
            <a:lvl7pPr lvl="6" rtl="0" algn="ctr">
              <a:lnSpc>
                <a:spcPct val="100000"/>
              </a:lnSpc>
              <a:spcBef>
                <a:spcPts val="0"/>
              </a:spcBef>
              <a:spcAft>
                <a:spcPts val="0"/>
              </a:spcAft>
              <a:buSzPct val="100000"/>
              <a:buNone/>
              <a:defRPr sz="2800"/>
            </a:lvl7pPr>
            <a:lvl8pPr lvl="7" rtl="0" algn="ctr">
              <a:lnSpc>
                <a:spcPct val="100000"/>
              </a:lnSpc>
              <a:spcBef>
                <a:spcPts val="0"/>
              </a:spcBef>
              <a:spcAft>
                <a:spcPts val="0"/>
              </a:spcAft>
              <a:buSzPct val="100000"/>
              <a:buNone/>
              <a:defRPr sz="2800"/>
            </a:lvl8pPr>
            <a:lvl9pPr lvl="8" rtl="0" algn="ctr">
              <a:lnSpc>
                <a:spcPct val="100000"/>
              </a:lnSpc>
              <a:spcBef>
                <a:spcPts val="0"/>
              </a:spcBef>
              <a:spcAft>
                <a:spcPts val="0"/>
              </a:spcAft>
              <a:buSzPct val="100000"/>
              <a:buNone/>
              <a:defRPr sz="2800"/>
            </a:lvl9pPr>
          </a:lstStyle>
          <a:p/>
        </p:txBody>
      </p:sp>
      <p:sp>
        <p:nvSpPr>
          <p:cNvPr id="76" name="Shape 76"/>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secHead">
  <p:cSld name="Section header">
    <p:spTree>
      <p:nvGrpSpPr>
        <p:cNvPr id="77" name="Shape 77"/>
        <p:cNvGrpSpPr/>
        <p:nvPr/>
      </p:nvGrpSpPr>
      <p:grpSpPr>
        <a:xfrm>
          <a:off x="0" y="0"/>
          <a:ext cx="0" cy="0"/>
          <a:chOff x="0" y="0"/>
          <a:chExt cx="0" cy="0"/>
        </a:xfrm>
      </p:grpSpPr>
      <p:sp>
        <p:nvSpPr>
          <p:cNvPr id="78" name="Shape 78"/>
          <p:cNvSpPr txBox="1"/>
          <p:nvPr>
            <p:ph type="title"/>
          </p:nvPr>
        </p:nvSpPr>
        <p:spPr>
          <a:xfrm>
            <a:off x="311700" y="2150850"/>
            <a:ext cx="8520600" cy="841800"/>
          </a:xfrm>
          <a:prstGeom prst="rect">
            <a:avLst/>
          </a:prstGeom>
        </p:spPr>
        <p:txBody>
          <a:bodyPr anchorCtr="0" anchor="ctr" bIns="91425" lIns="91425" rIns="91425" tIns="91425"/>
          <a:lstStyle>
            <a:lvl1pPr lvl="0" rtl="0" algn="ctr">
              <a:spcBef>
                <a:spcPts val="0"/>
              </a:spcBef>
              <a:buSzPct val="100000"/>
              <a:defRPr sz="3600"/>
            </a:lvl1pPr>
            <a:lvl2pPr lvl="1" rtl="0" algn="ctr">
              <a:spcBef>
                <a:spcPts val="0"/>
              </a:spcBef>
              <a:buSzPct val="100000"/>
              <a:defRPr sz="3600"/>
            </a:lvl2pPr>
            <a:lvl3pPr lvl="2" rtl="0" algn="ctr">
              <a:spcBef>
                <a:spcPts val="0"/>
              </a:spcBef>
              <a:buSzPct val="100000"/>
              <a:defRPr sz="3600"/>
            </a:lvl3pPr>
            <a:lvl4pPr lvl="3" rtl="0" algn="ctr">
              <a:spcBef>
                <a:spcPts val="0"/>
              </a:spcBef>
              <a:buSzPct val="100000"/>
              <a:defRPr sz="3600"/>
            </a:lvl4pPr>
            <a:lvl5pPr lvl="4" rtl="0" algn="ctr">
              <a:spcBef>
                <a:spcPts val="0"/>
              </a:spcBef>
              <a:buSzPct val="100000"/>
              <a:defRPr sz="3600"/>
            </a:lvl5pPr>
            <a:lvl6pPr lvl="5" rtl="0" algn="ctr">
              <a:spcBef>
                <a:spcPts val="0"/>
              </a:spcBef>
              <a:buSzPct val="100000"/>
              <a:defRPr sz="3600"/>
            </a:lvl6pPr>
            <a:lvl7pPr lvl="6" rtl="0" algn="ctr">
              <a:spcBef>
                <a:spcPts val="0"/>
              </a:spcBef>
              <a:buSzPct val="100000"/>
              <a:defRPr sz="3600"/>
            </a:lvl7pPr>
            <a:lvl8pPr lvl="7" rtl="0" algn="ctr">
              <a:spcBef>
                <a:spcPts val="0"/>
              </a:spcBef>
              <a:buSzPct val="100000"/>
              <a:defRPr sz="3600"/>
            </a:lvl8pPr>
            <a:lvl9pPr lvl="8" rtl="0" algn="ctr">
              <a:spcBef>
                <a:spcPts val="0"/>
              </a:spcBef>
              <a:buSzPct val="100000"/>
              <a:defRPr sz="3600"/>
            </a:lvl9pPr>
          </a:lstStyle>
          <a:p/>
        </p:txBody>
      </p:sp>
      <p:sp>
        <p:nvSpPr>
          <p:cNvPr id="79" name="Shape 79"/>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and body">
    <p:spTree>
      <p:nvGrpSpPr>
        <p:cNvPr id="80" name="Shape 80"/>
        <p:cNvGrpSpPr/>
        <p:nvPr/>
      </p:nvGrpSpPr>
      <p:grpSpPr>
        <a:xfrm>
          <a:off x="0" y="0"/>
          <a:ext cx="0" cy="0"/>
          <a:chOff x="0" y="0"/>
          <a:chExt cx="0" cy="0"/>
        </a:xfrm>
      </p:grpSpPr>
      <p:sp>
        <p:nvSpPr>
          <p:cNvPr id="81" name="Shape 81"/>
          <p:cNvSpPr txBox="1"/>
          <p:nvPr>
            <p:ph type="title"/>
          </p:nvPr>
        </p:nvSpPr>
        <p:spPr>
          <a:xfrm>
            <a:off x="311700" y="445025"/>
            <a:ext cx="8520600" cy="572700"/>
          </a:xfrm>
          <a:prstGeom prst="rect">
            <a:avLst/>
          </a:prstGeom>
        </p:spPr>
        <p:txBody>
          <a:bodyPr anchorCtr="0" anchor="t"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82" name="Shape 82"/>
          <p:cNvSpPr txBox="1"/>
          <p:nvPr>
            <p:ph idx="1" type="body"/>
          </p:nvPr>
        </p:nvSpPr>
        <p:spPr>
          <a:xfrm>
            <a:off x="311700" y="1152475"/>
            <a:ext cx="8520600" cy="3416400"/>
          </a:xfrm>
          <a:prstGeom prst="rect">
            <a:avLst/>
          </a:prstGeom>
        </p:spPr>
        <p:txBody>
          <a:bodyPr anchorCtr="0" anchor="t"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83" name="Shape 83"/>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and two columns">
    <p:spTree>
      <p:nvGrpSpPr>
        <p:cNvPr id="84" name="Shape 84"/>
        <p:cNvGrpSpPr/>
        <p:nvPr/>
      </p:nvGrpSpPr>
      <p:grpSpPr>
        <a:xfrm>
          <a:off x="0" y="0"/>
          <a:ext cx="0" cy="0"/>
          <a:chOff x="0" y="0"/>
          <a:chExt cx="0" cy="0"/>
        </a:xfrm>
      </p:grpSpPr>
      <p:sp>
        <p:nvSpPr>
          <p:cNvPr id="85" name="Shape 85"/>
          <p:cNvSpPr txBox="1"/>
          <p:nvPr>
            <p:ph type="title"/>
          </p:nvPr>
        </p:nvSpPr>
        <p:spPr>
          <a:xfrm>
            <a:off x="311700" y="445025"/>
            <a:ext cx="8520600" cy="572700"/>
          </a:xfrm>
          <a:prstGeom prst="rect">
            <a:avLst/>
          </a:prstGeom>
        </p:spPr>
        <p:txBody>
          <a:bodyPr anchorCtr="0" anchor="t"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86" name="Shape 86"/>
          <p:cNvSpPr txBox="1"/>
          <p:nvPr>
            <p:ph idx="1" type="body"/>
          </p:nvPr>
        </p:nvSpPr>
        <p:spPr>
          <a:xfrm>
            <a:off x="311700" y="1152475"/>
            <a:ext cx="3999900" cy="3416400"/>
          </a:xfrm>
          <a:prstGeom prst="rect">
            <a:avLst/>
          </a:prstGeom>
        </p:spPr>
        <p:txBody>
          <a:bodyPr anchorCtr="0" anchor="t" bIns="91425" lIns="91425" rIns="91425" tIns="91425"/>
          <a:lstStyle>
            <a:lvl1pPr lvl="0" rtl="0">
              <a:spcBef>
                <a:spcPts val="0"/>
              </a:spcBef>
              <a:buSzPct val="100000"/>
              <a:defRPr sz="1400"/>
            </a:lvl1pPr>
            <a:lvl2pPr lvl="1" rtl="0">
              <a:spcBef>
                <a:spcPts val="0"/>
              </a:spcBef>
              <a:buSzPct val="100000"/>
              <a:defRPr sz="1200"/>
            </a:lvl2pPr>
            <a:lvl3pPr lvl="2" rtl="0">
              <a:spcBef>
                <a:spcPts val="0"/>
              </a:spcBef>
              <a:buSzPct val="100000"/>
              <a:defRPr sz="1200"/>
            </a:lvl3pPr>
            <a:lvl4pPr lvl="3" rtl="0">
              <a:spcBef>
                <a:spcPts val="0"/>
              </a:spcBef>
              <a:buSzPct val="100000"/>
              <a:defRPr sz="1200"/>
            </a:lvl4pPr>
            <a:lvl5pPr lvl="4" rtl="0">
              <a:spcBef>
                <a:spcPts val="0"/>
              </a:spcBef>
              <a:buSzPct val="100000"/>
              <a:defRPr sz="1200"/>
            </a:lvl5pPr>
            <a:lvl6pPr lvl="5" rtl="0">
              <a:spcBef>
                <a:spcPts val="0"/>
              </a:spcBef>
              <a:buSzPct val="100000"/>
              <a:defRPr sz="1200"/>
            </a:lvl6pPr>
            <a:lvl7pPr lvl="6" rtl="0">
              <a:spcBef>
                <a:spcPts val="0"/>
              </a:spcBef>
              <a:buSzPct val="100000"/>
              <a:defRPr sz="1200"/>
            </a:lvl7pPr>
            <a:lvl8pPr lvl="7" rtl="0">
              <a:spcBef>
                <a:spcPts val="0"/>
              </a:spcBef>
              <a:buSzPct val="100000"/>
              <a:defRPr sz="1200"/>
            </a:lvl8pPr>
            <a:lvl9pPr lvl="8" rtl="0">
              <a:spcBef>
                <a:spcPts val="0"/>
              </a:spcBef>
              <a:buSzPct val="100000"/>
              <a:defRPr sz="1200"/>
            </a:lvl9pPr>
          </a:lstStyle>
          <a:p/>
        </p:txBody>
      </p:sp>
      <p:sp>
        <p:nvSpPr>
          <p:cNvPr id="87" name="Shape 87"/>
          <p:cNvSpPr txBox="1"/>
          <p:nvPr>
            <p:ph idx="2" type="body"/>
          </p:nvPr>
        </p:nvSpPr>
        <p:spPr>
          <a:xfrm>
            <a:off x="4832400" y="1152475"/>
            <a:ext cx="3999900" cy="3416400"/>
          </a:xfrm>
          <a:prstGeom prst="rect">
            <a:avLst/>
          </a:prstGeom>
        </p:spPr>
        <p:txBody>
          <a:bodyPr anchorCtr="0" anchor="t" bIns="91425" lIns="91425" rIns="91425" tIns="91425"/>
          <a:lstStyle>
            <a:lvl1pPr lvl="0" rtl="0">
              <a:spcBef>
                <a:spcPts val="0"/>
              </a:spcBef>
              <a:buSzPct val="100000"/>
              <a:defRPr sz="1400"/>
            </a:lvl1pPr>
            <a:lvl2pPr lvl="1" rtl="0">
              <a:spcBef>
                <a:spcPts val="0"/>
              </a:spcBef>
              <a:buSzPct val="100000"/>
              <a:defRPr sz="1200"/>
            </a:lvl2pPr>
            <a:lvl3pPr lvl="2" rtl="0">
              <a:spcBef>
                <a:spcPts val="0"/>
              </a:spcBef>
              <a:buSzPct val="100000"/>
              <a:defRPr sz="1200"/>
            </a:lvl3pPr>
            <a:lvl4pPr lvl="3" rtl="0">
              <a:spcBef>
                <a:spcPts val="0"/>
              </a:spcBef>
              <a:buSzPct val="100000"/>
              <a:defRPr sz="1200"/>
            </a:lvl4pPr>
            <a:lvl5pPr lvl="4" rtl="0">
              <a:spcBef>
                <a:spcPts val="0"/>
              </a:spcBef>
              <a:buSzPct val="100000"/>
              <a:defRPr sz="1200"/>
            </a:lvl5pPr>
            <a:lvl6pPr lvl="5" rtl="0">
              <a:spcBef>
                <a:spcPts val="0"/>
              </a:spcBef>
              <a:buSzPct val="100000"/>
              <a:defRPr sz="1200"/>
            </a:lvl6pPr>
            <a:lvl7pPr lvl="6" rtl="0">
              <a:spcBef>
                <a:spcPts val="0"/>
              </a:spcBef>
              <a:buSzPct val="100000"/>
              <a:defRPr sz="1200"/>
            </a:lvl7pPr>
            <a:lvl8pPr lvl="7" rtl="0">
              <a:spcBef>
                <a:spcPts val="0"/>
              </a:spcBef>
              <a:buSzPct val="100000"/>
              <a:defRPr sz="1200"/>
            </a:lvl8pPr>
            <a:lvl9pPr lvl="8" rtl="0">
              <a:spcBef>
                <a:spcPts val="0"/>
              </a:spcBef>
              <a:buSzPct val="100000"/>
              <a:defRPr sz="1200"/>
            </a:lvl9pPr>
          </a:lstStyle>
          <a:p/>
        </p:txBody>
      </p:sp>
      <p:sp>
        <p:nvSpPr>
          <p:cNvPr id="88" name="Shape 88"/>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89" name="Shape 89"/>
        <p:cNvGrpSpPr/>
        <p:nvPr/>
      </p:nvGrpSpPr>
      <p:grpSpPr>
        <a:xfrm>
          <a:off x="0" y="0"/>
          <a:ext cx="0" cy="0"/>
          <a:chOff x="0" y="0"/>
          <a:chExt cx="0" cy="0"/>
        </a:xfrm>
      </p:grpSpPr>
      <p:sp>
        <p:nvSpPr>
          <p:cNvPr id="90" name="Shape 90"/>
          <p:cNvSpPr txBox="1"/>
          <p:nvPr>
            <p:ph type="title"/>
          </p:nvPr>
        </p:nvSpPr>
        <p:spPr>
          <a:xfrm>
            <a:off x="311700" y="445025"/>
            <a:ext cx="8520600" cy="572700"/>
          </a:xfrm>
          <a:prstGeom prst="rect">
            <a:avLst/>
          </a:prstGeom>
        </p:spPr>
        <p:txBody>
          <a:bodyPr anchorCtr="0" anchor="t"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91" name="Shape 91"/>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One column text">
    <p:spTree>
      <p:nvGrpSpPr>
        <p:cNvPr id="92" name="Shape 92"/>
        <p:cNvGrpSpPr/>
        <p:nvPr/>
      </p:nvGrpSpPr>
      <p:grpSpPr>
        <a:xfrm>
          <a:off x="0" y="0"/>
          <a:ext cx="0" cy="0"/>
          <a:chOff x="0" y="0"/>
          <a:chExt cx="0" cy="0"/>
        </a:xfrm>
      </p:grpSpPr>
      <p:sp>
        <p:nvSpPr>
          <p:cNvPr id="93" name="Shape 93"/>
          <p:cNvSpPr txBox="1"/>
          <p:nvPr>
            <p:ph type="title"/>
          </p:nvPr>
        </p:nvSpPr>
        <p:spPr>
          <a:xfrm>
            <a:off x="311700" y="555600"/>
            <a:ext cx="2808000" cy="755700"/>
          </a:xfrm>
          <a:prstGeom prst="rect">
            <a:avLst/>
          </a:prstGeom>
        </p:spPr>
        <p:txBody>
          <a:bodyPr anchorCtr="0" anchor="b" bIns="91425" lIns="91425" rIns="91425" tIns="91425"/>
          <a:lstStyle>
            <a:lvl1pPr lvl="0" rtl="0">
              <a:spcBef>
                <a:spcPts val="0"/>
              </a:spcBef>
              <a:buSzPct val="100000"/>
              <a:defRPr sz="2400"/>
            </a:lvl1pPr>
            <a:lvl2pPr lvl="1" rtl="0">
              <a:spcBef>
                <a:spcPts val="0"/>
              </a:spcBef>
              <a:buSzPct val="100000"/>
              <a:defRPr sz="2400"/>
            </a:lvl2pPr>
            <a:lvl3pPr lvl="2" rtl="0">
              <a:spcBef>
                <a:spcPts val="0"/>
              </a:spcBef>
              <a:buSzPct val="100000"/>
              <a:defRPr sz="2400"/>
            </a:lvl3pPr>
            <a:lvl4pPr lvl="3" rtl="0">
              <a:spcBef>
                <a:spcPts val="0"/>
              </a:spcBef>
              <a:buSzPct val="100000"/>
              <a:defRPr sz="2400"/>
            </a:lvl4pPr>
            <a:lvl5pPr lvl="4" rtl="0">
              <a:spcBef>
                <a:spcPts val="0"/>
              </a:spcBef>
              <a:buSzPct val="100000"/>
              <a:defRPr sz="2400"/>
            </a:lvl5pPr>
            <a:lvl6pPr lvl="5" rtl="0">
              <a:spcBef>
                <a:spcPts val="0"/>
              </a:spcBef>
              <a:buSzPct val="100000"/>
              <a:defRPr sz="2400"/>
            </a:lvl6pPr>
            <a:lvl7pPr lvl="6" rtl="0">
              <a:spcBef>
                <a:spcPts val="0"/>
              </a:spcBef>
              <a:buSzPct val="100000"/>
              <a:defRPr sz="2400"/>
            </a:lvl7pPr>
            <a:lvl8pPr lvl="7" rtl="0">
              <a:spcBef>
                <a:spcPts val="0"/>
              </a:spcBef>
              <a:buSzPct val="100000"/>
              <a:defRPr sz="2400"/>
            </a:lvl8pPr>
            <a:lvl9pPr lvl="8" rtl="0">
              <a:spcBef>
                <a:spcPts val="0"/>
              </a:spcBef>
              <a:buSzPct val="100000"/>
              <a:defRPr sz="2400"/>
            </a:lvl9pPr>
          </a:lstStyle>
          <a:p/>
        </p:txBody>
      </p:sp>
      <p:sp>
        <p:nvSpPr>
          <p:cNvPr id="94" name="Shape 94"/>
          <p:cNvSpPr txBox="1"/>
          <p:nvPr>
            <p:ph idx="1" type="body"/>
          </p:nvPr>
        </p:nvSpPr>
        <p:spPr>
          <a:xfrm>
            <a:off x="311700" y="1389600"/>
            <a:ext cx="2808000" cy="3179400"/>
          </a:xfrm>
          <a:prstGeom prst="rect">
            <a:avLst/>
          </a:prstGeom>
        </p:spPr>
        <p:txBody>
          <a:bodyPr anchorCtr="0" anchor="t" bIns="91425" lIns="91425" rIns="91425" tIns="91425"/>
          <a:lstStyle>
            <a:lvl1pPr lvl="0" rtl="0">
              <a:spcBef>
                <a:spcPts val="0"/>
              </a:spcBef>
              <a:buSzPct val="100000"/>
              <a:defRPr sz="1200"/>
            </a:lvl1pPr>
            <a:lvl2pPr lvl="1" rtl="0">
              <a:spcBef>
                <a:spcPts val="0"/>
              </a:spcBef>
              <a:buSzPct val="100000"/>
              <a:defRPr sz="1200"/>
            </a:lvl2pPr>
            <a:lvl3pPr lvl="2" rtl="0">
              <a:spcBef>
                <a:spcPts val="0"/>
              </a:spcBef>
              <a:buSzPct val="100000"/>
              <a:defRPr sz="1200"/>
            </a:lvl3pPr>
            <a:lvl4pPr lvl="3" rtl="0">
              <a:spcBef>
                <a:spcPts val="0"/>
              </a:spcBef>
              <a:buSzPct val="100000"/>
              <a:defRPr sz="1200"/>
            </a:lvl4pPr>
            <a:lvl5pPr lvl="4" rtl="0">
              <a:spcBef>
                <a:spcPts val="0"/>
              </a:spcBef>
              <a:buSzPct val="100000"/>
              <a:defRPr sz="1200"/>
            </a:lvl5pPr>
            <a:lvl6pPr lvl="5" rtl="0">
              <a:spcBef>
                <a:spcPts val="0"/>
              </a:spcBef>
              <a:buSzPct val="100000"/>
              <a:defRPr sz="1200"/>
            </a:lvl6pPr>
            <a:lvl7pPr lvl="6" rtl="0">
              <a:spcBef>
                <a:spcPts val="0"/>
              </a:spcBef>
              <a:buSzPct val="100000"/>
              <a:defRPr sz="1200"/>
            </a:lvl7pPr>
            <a:lvl8pPr lvl="7" rtl="0">
              <a:spcBef>
                <a:spcPts val="0"/>
              </a:spcBef>
              <a:buSzPct val="100000"/>
              <a:defRPr sz="1200"/>
            </a:lvl8pPr>
            <a:lvl9pPr lvl="8" rtl="0">
              <a:spcBef>
                <a:spcPts val="0"/>
              </a:spcBef>
              <a:buSzPct val="100000"/>
              <a:defRPr sz="1200"/>
            </a:lvl9pPr>
          </a:lstStyle>
          <a:p/>
        </p:txBody>
      </p:sp>
      <p:sp>
        <p:nvSpPr>
          <p:cNvPr id="95" name="Shape 95"/>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Main point">
    <p:spTree>
      <p:nvGrpSpPr>
        <p:cNvPr id="96" name="Shape 96"/>
        <p:cNvGrpSpPr/>
        <p:nvPr/>
      </p:nvGrpSpPr>
      <p:grpSpPr>
        <a:xfrm>
          <a:off x="0" y="0"/>
          <a:ext cx="0" cy="0"/>
          <a:chOff x="0" y="0"/>
          <a:chExt cx="0" cy="0"/>
        </a:xfrm>
      </p:grpSpPr>
      <p:sp>
        <p:nvSpPr>
          <p:cNvPr id="97" name="Shape 97"/>
          <p:cNvSpPr txBox="1"/>
          <p:nvPr>
            <p:ph type="title"/>
          </p:nvPr>
        </p:nvSpPr>
        <p:spPr>
          <a:xfrm>
            <a:off x="490250" y="450150"/>
            <a:ext cx="6367800" cy="4090800"/>
          </a:xfrm>
          <a:prstGeom prst="rect">
            <a:avLst/>
          </a:prstGeom>
        </p:spPr>
        <p:txBody>
          <a:bodyPr anchorCtr="0" anchor="ctr" bIns="91425" lIns="91425" rIns="91425" tIns="91425"/>
          <a:lstStyle>
            <a:lvl1pPr lvl="0" rtl="0">
              <a:spcBef>
                <a:spcPts val="0"/>
              </a:spcBef>
              <a:buSzPct val="100000"/>
              <a:defRPr sz="4800"/>
            </a:lvl1pPr>
            <a:lvl2pPr lvl="1" rtl="0">
              <a:spcBef>
                <a:spcPts val="0"/>
              </a:spcBef>
              <a:buSzPct val="100000"/>
              <a:defRPr sz="4800"/>
            </a:lvl2pPr>
            <a:lvl3pPr lvl="2" rtl="0">
              <a:spcBef>
                <a:spcPts val="0"/>
              </a:spcBef>
              <a:buSzPct val="100000"/>
              <a:defRPr sz="4800"/>
            </a:lvl3pPr>
            <a:lvl4pPr lvl="3" rtl="0">
              <a:spcBef>
                <a:spcPts val="0"/>
              </a:spcBef>
              <a:buSzPct val="100000"/>
              <a:defRPr sz="4800"/>
            </a:lvl4pPr>
            <a:lvl5pPr lvl="4" rtl="0">
              <a:spcBef>
                <a:spcPts val="0"/>
              </a:spcBef>
              <a:buSzPct val="100000"/>
              <a:defRPr sz="4800"/>
            </a:lvl5pPr>
            <a:lvl6pPr lvl="5" rtl="0">
              <a:spcBef>
                <a:spcPts val="0"/>
              </a:spcBef>
              <a:buSzPct val="100000"/>
              <a:defRPr sz="4800"/>
            </a:lvl6pPr>
            <a:lvl7pPr lvl="6" rtl="0">
              <a:spcBef>
                <a:spcPts val="0"/>
              </a:spcBef>
              <a:buSzPct val="100000"/>
              <a:defRPr sz="4800"/>
            </a:lvl7pPr>
            <a:lvl8pPr lvl="7" rtl="0">
              <a:spcBef>
                <a:spcPts val="0"/>
              </a:spcBef>
              <a:buSzPct val="100000"/>
              <a:defRPr sz="4800"/>
            </a:lvl8pPr>
            <a:lvl9pPr lvl="8" rtl="0">
              <a:spcBef>
                <a:spcPts val="0"/>
              </a:spcBef>
              <a:buSzPct val="100000"/>
              <a:defRPr sz="4800"/>
            </a:lvl9pPr>
          </a:lstStyle>
          <a:p/>
        </p:txBody>
      </p:sp>
      <p:sp>
        <p:nvSpPr>
          <p:cNvPr id="98" name="Shape 98"/>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secHead">
  <p:cSld name="Section header">
    <p:spTree>
      <p:nvGrpSpPr>
        <p:cNvPr id="15" name="Shape 15"/>
        <p:cNvGrpSpPr/>
        <p:nvPr/>
      </p:nvGrpSpPr>
      <p:grpSpPr>
        <a:xfrm>
          <a:off x="0" y="0"/>
          <a:ext cx="0" cy="0"/>
          <a:chOff x="0" y="0"/>
          <a:chExt cx="0" cy="0"/>
        </a:xfrm>
      </p:grpSpPr>
      <p:sp>
        <p:nvSpPr>
          <p:cNvPr id="16" name="Shape 16"/>
          <p:cNvSpPr txBox="1"/>
          <p:nvPr>
            <p:ph type="title"/>
          </p:nvPr>
        </p:nvSpPr>
        <p:spPr>
          <a:xfrm>
            <a:off x="311700" y="2150850"/>
            <a:ext cx="8520600" cy="841800"/>
          </a:xfrm>
          <a:prstGeom prst="rect">
            <a:avLst/>
          </a:prstGeom>
        </p:spPr>
        <p:txBody>
          <a:bodyPr anchorCtr="0" anchor="ctr" bIns="91425" lIns="91425" rIns="91425" tIns="91425"/>
          <a:lstStyle>
            <a:lvl1pPr lvl="0" algn="ctr">
              <a:spcBef>
                <a:spcPts val="0"/>
              </a:spcBef>
              <a:buSzPct val="100000"/>
              <a:defRPr sz="3600"/>
            </a:lvl1pPr>
            <a:lvl2pPr lvl="1" algn="ctr">
              <a:spcBef>
                <a:spcPts val="0"/>
              </a:spcBef>
              <a:buSzPct val="100000"/>
              <a:defRPr sz="3600"/>
            </a:lvl2pPr>
            <a:lvl3pPr lvl="2" algn="ctr">
              <a:spcBef>
                <a:spcPts val="0"/>
              </a:spcBef>
              <a:buSzPct val="100000"/>
              <a:defRPr sz="3600"/>
            </a:lvl3pPr>
            <a:lvl4pPr lvl="3" algn="ctr">
              <a:spcBef>
                <a:spcPts val="0"/>
              </a:spcBef>
              <a:buSzPct val="100000"/>
              <a:defRPr sz="3600"/>
            </a:lvl4pPr>
            <a:lvl5pPr lvl="4" algn="ctr">
              <a:spcBef>
                <a:spcPts val="0"/>
              </a:spcBef>
              <a:buSzPct val="100000"/>
              <a:defRPr sz="3600"/>
            </a:lvl5pPr>
            <a:lvl6pPr lvl="5" algn="ctr">
              <a:spcBef>
                <a:spcPts val="0"/>
              </a:spcBef>
              <a:buSzPct val="100000"/>
              <a:defRPr sz="3600"/>
            </a:lvl6pPr>
            <a:lvl7pPr lvl="6" algn="ctr">
              <a:spcBef>
                <a:spcPts val="0"/>
              </a:spcBef>
              <a:buSzPct val="100000"/>
              <a:defRPr sz="3600"/>
            </a:lvl7pPr>
            <a:lvl8pPr lvl="7" algn="ctr">
              <a:spcBef>
                <a:spcPts val="0"/>
              </a:spcBef>
              <a:buSzPct val="100000"/>
              <a:defRPr sz="3600"/>
            </a:lvl8pPr>
            <a:lvl9pPr lvl="8" algn="ctr">
              <a:spcBef>
                <a:spcPts val="0"/>
              </a:spcBef>
              <a:buSzPct val="100000"/>
              <a:defRPr sz="3600"/>
            </a:lvl9pPr>
          </a:lstStyle>
          <a:p/>
        </p:txBody>
      </p:sp>
      <p:sp>
        <p:nvSpPr>
          <p:cNvPr id="17" name="Shape 17"/>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pic>
        <p:nvPicPr>
          <p:cNvPr id="18" name="Shape 18"/>
          <p:cNvPicPr preferRelativeResize="0"/>
          <p:nvPr/>
        </p:nvPicPr>
        <p:blipFill>
          <a:blip r:embed="rId2">
            <a:alphaModFix/>
          </a:blip>
          <a:stretch>
            <a:fillRect/>
          </a:stretch>
        </p:blipFill>
        <p:spPr>
          <a:xfrm>
            <a:off x="7781925" y="4456624"/>
            <a:ext cx="1238178" cy="572699"/>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ection title and description">
    <p:spTree>
      <p:nvGrpSpPr>
        <p:cNvPr id="99" name="Shape 99"/>
        <p:cNvGrpSpPr/>
        <p:nvPr/>
      </p:nvGrpSpPr>
      <p:grpSpPr>
        <a:xfrm>
          <a:off x="0" y="0"/>
          <a:ext cx="0" cy="0"/>
          <a:chOff x="0" y="0"/>
          <a:chExt cx="0" cy="0"/>
        </a:xfrm>
      </p:grpSpPr>
      <p:sp>
        <p:nvSpPr>
          <p:cNvPr id="100" name="Shape 100"/>
          <p:cNvSpPr/>
          <p:nvPr/>
        </p:nvSpPr>
        <p:spPr>
          <a:xfrm>
            <a:off x="4572000" y="-125"/>
            <a:ext cx="4572000" cy="5143500"/>
          </a:xfrm>
          <a:prstGeom prst="rect">
            <a:avLst/>
          </a:prstGeom>
          <a:solidFill>
            <a:schemeClr val="lt2"/>
          </a:solidFill>
          <a:ln>
            <a:noFill/>
          </a:ln>
        </p:spPr>
        <p:txBody>
          <a:bodyPr anchorCtr="0" anchor="ctr" bIns="91425" lIns="91425" rIns="91425" tIns="91425">
            <a:noAutofit/>
          </a:bodyPr>
          <a:lstStyle/>
          <a:p>
            <a:pPr lvl="0">
              <a:spcBef>
                <a:spcPts val="0"/>
              </a:spcBef>
              <a:buNone/>
            </a:pPr>
            <a:r>
              <a:t/>
            </a:r>
            <a:endParaRPr/>
          </a:p>
        </p:txBody>
      </p:sp>
      <p:sp>
        <p:nvSpPr>
          <p:cNvPr id="101" name="Shape 101"/>
          <p:cNvSpPr txBox="1"/>
          <p:nvPr>
            <p:ph type="title"/>
          </p:nvPr>
        </p:nvSpPr>
        <p:spPr>
          <a:xfrm>
            <a:off x="265500" y="1233175"/>
            <a:ext cx="4045200" cy="1482300"/>
          </a:xfrm>
          <a:prstGeom prst="rect">
            <a:avLst/>
          </a:prstGeom>
        </p:spPr>
        <p:txBody>
          <a:bodyPr anchorCtr="0" anchor="b" bIns="91425" lIns="91425" rIns="91425" tIns="91425"/>
          <a:lstStyle>
            <a:lvl1pPr lvl="0" rtl="0" algn="ctr">
              <a:spcBef>
                <a:spcPts val="0"/>
              </a:spcBef>
              <a:buSzPct val="100000"/>
              <a:defRPr sz="4200"/>
            </a:lvl1pPr>
            <a:lvl2pPr lvl="1" rtl="0" algn="ctr">
              <a:spcBef>
                <a:spcPts val="0"/>
              </a:spcBef>
              <a:buSzPct val="100000"/>
              <a:defRPr sz="4200"/>
            </a:lvl2pPr>
            <a:lvl3pPr lvl="2" rtl="0" algn="ctr">
              <a:spcBef>
                <a:spcPts val="0"/>
              </a:spcBef>
              <a:buSzPct val="100000"/>
              <a:defRPr sz="4200"/>
            </a:lvl3pPr>
            <a:lvl4pPr lvl="3" rtl="0" algn="ctr">
              <a:spcBef>
                <a:spcPts val="0"/>
              </a:spcBef>
              <a:buSzPct val="100000"/>
              <a:defRPr sz="4200"/>
            </a:lvl4pPr>
            <a:lvl5pPr lvl="4" rtl="0" algn="ctr">
              <a:spcBef>
                <a:spcPts val="0"/>
              </a:spcBef>
              <a:buSzPct val="100000"/>
              <a:defRPr sz="4200"/>
            </a:lvl5pPr>
            <a:lvl6pPr lvl="5" rtl="0" algn="ctr">
              <a:spcBef>
                <a:spcPts val="0"/>
              </a:spcBef>
              <a:buSzPct val="100000"/>
              <a:defRPr sz="4200"/>
            </a:lvl6pPr>
            <a:lvl7pPr lvl="6" rtl="0" algn="ctr">
              <a:spcBef>
                <a:spcPts val="0"/>
              </a:spcBef>
              <a:buSzPct val="100000"/>
              <a:defRPr sz="4200"/>
            </a:lvl7pPr>
            <a:lvl8pPr lvl="7" rtl="0" algn="ctr">
              <a:spcBef>
                <a:spcPts val="0"/>
              </a:spcBef>
              <a:buSzPct val="100000"/>
              <a:defRPr sz="4200"/>
            </a:lvl8pPr>
            <a:lvl9pPr lvl="8" rtl="0" algn="ctr">
              <a:spcBef>
                <a:spcPts val="0"/>
              </a:spcBef>
              <a:buSzPct val="100000"/>
              <a:defRPr sz="4200"/>
            </a:lvl9pPr>
          </a:lstStyle>
          <a:p/>
        </p:txBody>
      </p:sp>
      <p:sp>
        <p:nvSpPr>
          <p:cNvPr id="102" name="Shape 102"/>
          <p:cNvSpPr txBox="1"/>
          <p:nvPr>
            <p:ph idx="1" type="subTitle"/>
          </p:nvPr>
        </p:nvSpPr>
        <p:spPr>
          <a:xfrm>
            <a:off x="265500" y="2803075"/>
            <a:ext cx="4045200" cy="1235100"/>
          </a:xfrm>
          <a:prstGeom prst="rect">
            <a:avLst/>
          </a:prstGeom>
        </p:spPr>
        <p:txBody>
          <a:bodyPr anchorCtr="0" anchor="t" bIns="91425" lIns="91425" rIns="91425" tIns="91425"/>
          <a:lstStyle>
            <a:lvl1pPr lvl="0" rtl="0" algn="ctr">
              <a:lnSpc>
                <a:spcPct val="100000"/>
              </a:lnSpc>
              <a:spcBef>
                <a:spcPts val="0"/>
              </a:spcBef>
              <a:spcAft>
                <a:spcPts val="0"/>
              </a:spcAft>
              <a:buSzPct val="100000"/>
              <a:buNone/>
              <a:defRPr sz="2100"/>
            </a:lvl1pPr>
            <a:lvl2pPr lvl="1" rtl="0" algn="ctr">
              <a:lnSpc>
                <a:spcPct val="100000"/>
              </a:lnSpc>
              <a:spcBef>
                <a:spcPts val="0"/>
              </a:spcBef>
              <a:spcAft>
                <a:spcPts val="0"/>
              </a:spcAft>
              <a:buSzPct val="100000"/>
              <a:buNone/>
              <a:defRPr sz="2100"/>
            </a:lvl2pPr>
            <a:lvl3pPr lvl="2" rtl="0" algn="ctr">
              <a:lnSpc>
                <a:spcPct val="100000"/>
              </a:lnSpc>
              <a:spcBef>
                <a:spcPts val="0"/>
              </a:spcBef>
              <a:spcAft>
                <a:spcPts val="0"/>
              </a:spcAft>
              <a:buSzPct val="100000"/>
              <a:buNone/>
              <a:defRPr sz="2100"/>
            </a:lvl3pPr>
            <a:lvl4pPr lvl="3" rtl="0" algn="ctr">
              <a:lnSpc>
                <a:spcPct val="100000"/>
              </a:lnSpc>
              <a:spcBef>
                <a:spcPts val="0"/>
              </a:spcBef>
              <a:spcAft>
                <a:spcPts val="0"/>
              </a:spcAft>
              <a:buSzPct val="100000"/>
              <a:buNone/>
              <a:defRPr sz="2100"/>
            </a:lvl4pPr>
            <a:lvl5pPr lvl="4" rtl="0" algn="ctr">
              <a:lnSpc>
                <a:spcPct val="100000"/>
              </a:lnSpc>
              <a:spcBef>
                <a:spcPts val="0"/>
              </a:spcBef>
              <a:spcAft>
                <a:spcPts val="0"/>
              </a:spcAft>
              <a:buSzPct val="100000"/>
              <a:buNone/>
              <a:defRPr sz="2100"/>
            </a:lvl5pPr>
            <a:lvl6pPr lvl="5" rtl="0" algn="ctr">
              <a:lnSpc>
                <a:spcPct val="100000"/>
              </a:lnSpc>
              <a:spcBef>
                <a:spcPts val="0"/>
              </a:spcBef>
              <a:spcAft>
                <a:spcPts val="0"/>
              </a:spcAft>
              <a:buSzPct val="100000"/>
              <a:buNone/>
              <a:defRPr sz="2100"/>
            </a:lvl6pPr>
            <a:lvl7pPr lvl="6" rtl="0" algn="ctr">
              <a:lnSpc>
                <a:spcPct val="100000"/>
              </a:lnSpc>
              <a:spcBef>
                <a:spcPts val="0"/>
              </a:spcBef>
              <a:spcAft>
                <a:spcPts val="0"/>
              </a:spcAft>
              <a:buSzPct val="100000"/>
              <a:buNone/>
              <a:defRPr sz="2100"/>
            </a:lvl7pPr>
            <a:lvl8pPr lvl="7" rtl="0" algn="ctr">
              <a:lnSpc>
                <a:spcPct val="100000"/>
              </a:lnSpc>
              <a:spcBef>
                <a:spcPts val="0"/>
              </a:spcBef>
              <a:spcAft>
                <a:spcPts val="0"/>
              </a:spcAft>
              <a:buSzPct val="100000"/>
              <a:buNone/>
              <a:defRPr sz="2100"/>
            </a:lvl8pPr>
            <a:lvl9pPr lvl="8" rtl="0" algn="ctr">
              <a:lnSpc>
                <a:spcPct val="100000"/>
              </a:lnSpc>
              <a:spcBef>
                <a:spcPts val="0"/>
              </a:spcBef>
              <a:spcAft>
                <a:spcPts val="0"/>
              </a:spcAft>
              <a:buSzPct val="100000"/>
              <a:buNone/>
              <a:defRPr sz="2100"/>
            </a:lvl9pPr>
          </a:lstStyle>
          <a:p/>
        </p:txBody>
      </p:sp>
      <p:sp>
        <p:nvSpPr>
          <p:cNvPr id="103" name="Shape 103"/>
          <p:cNvSpPr txBox="1"/>
          <p:nvPr>
            <p:ph idx="2" type="body"/>
          </p:nvPr>
        </p:nvSpPr>
        <p:spPr>
          <a:xfrm>
            <a:off x="4939500" y="724075"/>
            <a:ext cx="3837000" cy="3695100"/>
          </a:xfrm>
          <a:prstGeom prst="rect">
            <a:avLst/>
          </a:prstGeom>
        </p:spPr>
        <p:txBody>
          <a:bodyPr anchorCtr="0" anchor="ctr"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104" name="Shape 104"/>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ption">
    <p:spTree>
      <p:nvGrpSpPr>
        <p:cNvPr id="105" name="Shape 105"/>
        <p:cNvGrpSpPr/>
        <p:nvPr/>
      </p:nvGrpSpPr>
      <p:grpSpPr>
        <a:xfrm>
          <a:off x="0" y="0"/>
          <a:ext cx="0" cy="0"/>
          <a:chOff x="0" y="0"/>
          <a:chExt cx="0" cy="0"/>
        </a:xfrm>
      </p:grpSpPr>
      <p:sp>
        <p:nvSpPr>
          <p:cNvPr id="106" name="Shape 106"/>
          <p:cNvSpPr txBox="1"/>
          <p:nvPr>
            <p:ph idx="1" type="body"/>
          </p:nvPr>
        </p:nvSpPr>
        <p:spPr>
          <a:xfrm>
            <a:off x="311700" y="4230575"/>
            <a:ext cx="5998800" cy="605100"/>
          </a:xfrm>
          <a:prstGeom prst="rect">
            <a:avLst/>
          </a:prstGeom>
        </p:spPr>
        <p:txBody>
          <a:bodyPr anchorCtr="0" anchor="ctr" bIns="91425" lIns="91425" rIns="91425" tIns="91425"/>
          <a:lstStyle>
            <a:lvl1pPr lvl="0" rtl="0">
              <a:lnSpc>
                <a:spcPct val="100000"/>
              </a:lnSpc>
              <a:spcBef>
                <a:spcPts val="0"/>
              </a:spcBef>
              <a:spcAft>
                <a:spcPts val="0"/>
              </a:spcAft>
              <a:buNone/>
              <a:defRPr/>
            </a:lvl1pPr>
          </a:lstStyle>
          <a:p/>
        </p:txBody>
      </p:sp>
      <p:sp>
        <p:nvSpPr>
          <p:cNvPr id="107" name="Shape 107"/>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ig number">
    <p:spTree>
      <p:nvGrpSpPr>
        <p:cNvPr id="108" name="Shape 108"/>
        <p:cNvGrpSpPr/>
        <p:nvPr/>
      </p:nvGrpSpPr>
      <p:grpSpPr>
        <a:xfrm>
          <a:off x="0" y="0"/>
          <a:ext cx="0" cy="0"/>
          <a:chOff x="0" y="0"/>
          <a:chExt cx="0" cy="0"/>
        </a:xfrm>
      </p:grpSpPr>
      <p:sp>
        <p:nvSpPr>
          <p:cNvPr id="109" name="Shape 109"/>
          <p:cNvSpPr txBox="1"/>
          <p:nvPr>
            <p:ph type="title"/>
          </p:nvPr>
        </p:nvSpPr>
        <p:spPr>
          <a:xfrm>
            <a:off x="311700" y="1106125"/>
            <a:ext cx="8520600" cy="1963500"/>
          </a:xfrm>
          <a:prstGeom prst="rect">
            <a:avLst/>
          </a:prstGeom>
        </p:spPr>
        <p:txBody>
          <a:bodyPr anchorCtr="0" anchor="b" bIns="91425" lIns="91425" rIns="91425" tIns="91425"/>
          <a:lstStyle>
            <a:lvl1pPr lvl="0" rtl="0" algn="ctr">
              <a:spcBef>
                <a:spcPts val="0"/>
              </a:spcBef>
              <a:buSzPct val="100000"/>
              <a:defRPr sz="12000"/>
            </a:lvl1pPr>
            <a:lvl2pPr lvl="1" rtl="0" algn="ctr">
              <a:spcBef>
                <a:spcPts val="0"/>
              </a:spcBef>
              <a:buSzPct val="100000"/>
              <a:defRPr sz="12000"/>
            </a:lvl2pPr>
            <a:lvl3pPr lvl="2" rtl="0" algn="ctr">
              <a:spcBef>
                <a:spcPts val="0"/>
              </a:spcBef>
              <a:buSzPct val="100000"/>
              <a:defRPr sz="12000"/>
            </a:lvl3pPr>
            <a:lvl4pPr lvl="3" rtl="0" algn="ctr">
              <a:spcBef>
                <a:spcPts val="0"/>
              </a:spcBef>
              <a:buSzPct val="100000"/>
              <a:defRPr sz="12000"/>
            </a:lvl4pPr>
            <a:lvl5pPr lvl="4" rtl="0" algn="ctr">
              <a:spcBef>
                <a:spcPts val="0"/>
              </a:spcBef>
              <a:buSzPct val="100000"/>
              <a:defRPr sz="12000"/>
            </a:lvl5pPr>
            <a:lvl6pPr lvl="5" rtl="0" algn="ctr">
              <a:spcBef>
                <a:spcPts val="0"/>
              </a:spcBef>
              <a:buSzPct val="100000"/>
              <a:defRPr sz="12000"/>
            </a:lvl6pPr>
            <a:lvl7pPr lvl="6" rtl="0" algn="ctr">
              <a:spcBef>
                <a:spcPts val="0"/>
              </a:spcBef>
              <a:buSzPct val="100000"/>
              <a:defRPr sz="12000"/>
            </a:lvl7pPr>
            <a:lvl8pPr lvl="7" rtl="0" algn="ctr">
              <a:spcBef>
                <a:spcPts val="0"/>
              </a:spcBef>
              <a:buSzPct val="100000"/>
              <a:defRPr sz="12000"/>
            </a:lvl8pPr>
            <a:lvl9pPr lvl="8" rtl="0" algn="ctr">
              <a:spcBef>
                <a:spcPts val="0"/>
              </a:spcBef>
              <a:buSzPct val="100000"/>
              <a:defRPr sz="12000"/>
            </a:lvl9pPr>
          </a:lstStyle>
          <a:p/>
        </p:txBody>
      </p:sp>
      <p:sp>
        <p:nvSpPr>
          <p:cNvPr id="110" name="Shape 110"/>
          <p:cNvSpPr txBox="1"/>
          <p:nvPr>
            <p:ph idx="1" type="body"/>
          </p:nvPr>
        </p:nvSpPr>
        <p:spPr>
          <a:xfrm>
            <a:off x="311700" y="3152225"/>
            <a:ext cx="8520600" cy="1300800"/>
          </a:xfrm>
          <a:prstGeom prst="rect">
            <a:avLst/>
          </a:prstGeom>
        </p:spPr>
        <p:txBody>
          <a:bodyPr anchorCtr="0" anchor="t" bIns="91425" lIns="91425" rIns="91425" tIns="91425"/>
          <a:lstStyle>
            <a:lvl1pPr lvl="0" rtl="0" algn="ctr">
              <a:spcBef>
                <a:spcPts val="0"/>
              </a:spcBef>
              <a:defRPr/>
            </a:lvl1pPr>
            <a:lvl2pPr lvl="1" rtl="0" algn="ctr">
              <a:spcBef>
                <a:spcPts val="0"/>
              </a:spcBef>
              <a:defRPr/>
            </a:lvl2pPr>
            <a:lvl3pPr lvl="2" rtl="0" algn="ctr">
              <a:spcBef>
                <a:spcPts val="0"/>
              </a:spcBef>
              <a:defRPr/>
            </a:lvl3pPr>
            <a:lvl4pPr lvl="3" rtl="0" algn="ctr">
              <a:spcBef>
                <a:spcPts val="0"/>
              </a:spcBef>
              <a:defRPr/>
            </a:lvl4pPr>
            <a:lvl5pPr lvl="4" rtl="0" algn="ctr">
              <a:spcBef>
                <a:spcPts val="0"/>
              </a:spcBef>
              <a:defRPr/>
            </a:lvl5pPr>
            <a:lvl6pPr lvl="5" rtl="0" algn="ctr">
              <a:spcBef>
                <a:spcPts val="0"/>
              </a:spcBef>
              <a:defRPr/>
            </a:lvl6pPr>
            <a:lvl7pPr lvl="6" rtl="0" algn="ctr">
              <a:spcBef>
                <a:spcPts val="0"/>
              </a:spcBef>
              <a:defRPr/>
            </a:lvl7pPr>
            <a:lvl8pPr lvl="7" rtl="0" algn="ctr">
              <a:spcBef>
                <a:spcPts val="0"/>
              </a:spcBef>
              <a:defRPr/>
            </a:lvl8pPr>
            <a:lvl9pPr lvl="8" rtl="0" algn="ctr">
              <a:spcBef>
                <a:spcPts val="0"/>
              </a:spcBef>
              <a:defRPr/>
            </a:lvl9pPr>
          </a:lstStyle>
          <a:p/>
        </p:txBody>
      </p:sp>
      <p:sp>
        <p:nvSpPr>
          <p:cNvPr id="111" name="Shape 111"/>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112" name="Shape 112"/>
        <p:cNvGrpSpPr/>
        <p:nvPr/>
      </p:nvGrpSpPr>
      <p:grpSpPr>
        <a:xfrm>
          <a:off x="0" y="0"/>
          <a:ext cx="0" cy="0"/>
          <a:chOff x="0" y="0"/>
          <a:chExt cx="0" cy="0"/>
        </a:xfrm>
      </p:grpSpPr>
      <p:sp>
        <p:nvSpPr>
          <p:cNvPr id="113" name="Shape 113"/>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and body">
    <p:spTree>
      <p:nvGrpSpPr>
        <p:cNvPr id="19" name="Shape 19"/>
        <p:cNvGrpSpPr/>
        <p:nvPr/>
      </p:nvGrpSpPr>
      <p:grpSpPr>
        <a:xfrm>
          <a:off x="0" y="0"/>
          <a:ext cx="0" cy="0"/>
          <a:chOff x="0" y="0"/>
          <a:chExt cx="0" cy="0"/>
        </a:xfrm>
      </p:grpSpPr>
      <p:sp>
        <p:nvSpPr>
          <p:cNvPr id="20" name="Shape 20"/>
          <p:cNvSpPr/>
          <p:nvPr/>
        </p:nvSpPr>
        <p:spPr>
          <a:xfrm rot="205">
            <a:off x="-772425" y="-17949"/>
            <a:ext cx="10060200" cy="913200"/>
          </a:xfrm>
          <a:prstGeom prst="rect">
            <a:avLst/>
          </a:prstGeom>
          <a:solidFill>
            <a:srgbClr val="FDDD41"/>
          </a:solidFill>
          <a:ln>
            <a:noFill/>
          </a:ln>
        </p:spPr>
        <p:txBody>
          <a:bodyPr anchorCtr="0" anchor="ctr" bIns="91425" lIns="91425" rIns="91425" tIns="91425">
            <a:noAutofit/>
          </a:bodyPr>
          <a:lstStyle/>
          <a:p>
            <a:pPr lvl="0">
              <a:spcBef>
                <a:spcPts val="0"/>
              </a:spcBef>
              <a:buNone/>
            </a:pPr>
            <a:r>
              <a:t/>
            </a:r>
            <a:endParaRPr/>
          </a:p>
        </p:txBody>
      </p:sp>
      <p:sp>
        <p:nvSpPr>
          <p:cNvPr id="21" name="Shape 21"/>
          <p:cNvSpPr/>
          <p:nvPr/>
        </p:nvSpPr>
        <p:spPr>
          <a:xfrm rot="5208990">
            <a:off x="-4688193" y="638714"/>
            <a:ext cx="9340213" cy="991521"/>
          </a:xfrm>
          <a:prstGeom prst="rect">
            <a:avLst/>
          </a:prstGeom>
          <a:solidFill>
            <a:srgbClr val="F4364C"/>
          </a:solidFill>
          <a:ln>
            <a:noFill/>
          </a:ln>
        </p:spPr>
        <p:txBody>
          <a:bodyPr anchorCtr="0" anchor="ctr" bIns="91425" lIns="91425" rIns="91425" tIns="91425">
            <a:noAutofit/>
          </a:bodyPr>
          <a:lstStyle/>
          <a:p>
            <a:pPr lvl="0" rtl="0">
              <a:spcBef>
                <a:spcPts val="0"/>
              </a:spcBef>
              <a:buNone/>
            </a:pPr>
            <a:r>
              <a:t/>
            </a:r>
            <a:endParaRPr>
              <a:solidFill>
                <a:srgbClr val="ECE81A"/>
              </a:solidFill>
            </a:endParaRPr>
          </a:p>
        </p:txBody>
      </p:sp>
      <p:sp>
        <p:nvSpPr>
          <p:cNvPr id="22" name="Shape 22"/>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
        <p:nvSpPr>
          <p:cNvPr id="23" name="Shape 23"/>
          <p:cNvSpPr txBox="1"/>
          <p:nvPr>
            <p:ph idx="1" type="body"/>
          </p:nvPr>
        </p:nvSpPr>
        <p:spPr>
          <a:xfrm>
            <a:off x="878150" y="1027950"/>
            <a:ext cx="7962600" cy="3416400"/>
          </a:xfrm>
          <a:prstGeom prst="rect">
            <a:avLst/>
          </a:prstGeom>
        </p:spPr>
        <p:txBody>
          <a:bodyPr anchorCtr="0" anchor="t" bIns="91425" lIns="91425" rIns="91425" tIns="91425"/>
          <a:lstStyle>
            <a:lvl1pPr lvl="0" rtl="0">
              <a:lnSpc>
                <a:spcPct val="115000"/>
              </a:lnSpc>
              <a:spcBef>
                <a:spcPts val="0"/>
              </a:spcBef>
              <a:spcAft>
                <a:spcPts val="0"/>
              </a:spcAft>
              <a:buClr>
                <a:srgbClr val="01426A"/>
              </a:buClr>
              <a:buSzPct val="100000"/>
              <a:buFont typeface="Open Sans"/>
              <a:buChar char="■"/>
              <a:defRPr sz="2200">
                <a:solidFill>
                  <a:srgbClr val="01426A"/>
                </a:solidFill>
                <a:latin typeface="Open Sans"/>
                <a:ea typeface="Open Sans"/>
                <a:cs typeface="Open Sans"/>
                <a:sym typeface="Open Sans"/>
              </a:defRPr>
            </a:lvl1pPr>
            <a:lvl2pPr lvl="1" rtl="0">
              <a:lnSpc>
                <a:spcPct val="115000"/>
              </a:lnSpc>
              <a:spcBef>
                <a:spcPts val="0"/>
              </a:spcBef>
              <a:spcAft>
                <a:spcPts val="0"/>
              </a:spcAft>
              <a:buClr>
                <a:srgbClr val="01426A"/>
              </a:buClr>
              <a:buSzPct val="100000"/>
              <a:buFont typeface="Open Sans"/>
              <a:defRPr sz="2200">
                <a:solidFill>
                  <a:srgbClr val="01426A"/>
                </a:solidFill>
                <a:latin typeface="Open Sans"/>
                <a:ea typeface="Open Sans"/>
                <a:cs typeface="Open Sans"/>
                <a:sym typeface="Open Sans"/>
              </a:defRPr>
            </a:lvl2pPr>
            <a:lvl3pPr lvl="2" rtl="0">
              <a:lnSpc>
                <a:spcPct val="115000"/>
              </a:lnSpc>
              <a:spcBef>
                <a:spcPts val="0"/>
              </a:spcBef>
              <a:spcAft>
                <a:spcPts val="0"/>
              </a:spcAft>
              <a:buClr>
                <a:srgbClr val="01426A"/>
              </a:buClr>
              <a:buSzPct val="100000"/>
              <a:buFont typeface="Open Sans"/>
              <a:buChar char="●"/>
              <a:defRPr sz="2200">
                <a:solidFill>
                  <a:srgbClr val="01426A"/>
                </a:solidFill>
                <a:latin typeface="Open Sans"/>
                <a:ea typeface="Open Sans"/>
                <a:cs typeface="Open Sans"/>
                <a:sym typeface="Open Sans"/>
              </a:defRPr>
            </a:lvl3pPr>
            <a:lvl4pPr lvl="3" rtl="0">
              <a:lnSpc>
                <a:spcPct val="115000"/>
              </a:lnSpc>
              <a:spcBef>
                <a:spcPts val="0"/>
              </a:spcBef>
              <a:spcAft>
                <a:spcPts val="0"/>
              </a:spcAft>
              <a:buClr>
                <a:srgbClr val="01426A"/>
              </a:buClr>
              <a:buSzPct val="100000"/>
              <a:buFont typeface="Open Sans"/>
              <a:buChar char="■"/>
              <a:defRPr sz="2200">
                <a:solidFill>
                  <a:srgbClr val="01426A"/>
                </a:solidFill>
                <a:latin typeface="Open Sans"/>
                <a:ea typeface="Open Sans"/>
                <a:cs typeface="Open Sans"/>
                <a:sym typeface="Open Sans"/>
              </a:defRPr>
            </a:lvl4pPr>
            <a:lvl5pPr lvl="4" rtl="0">
              <a:lnSpc>
                <a:spcPct val="115000"/>
              </a:lnSpc>
              <a:spcBef>
                <a:spcPts val="0"/>
              </a:spcBef>
              <a:spcAft>
                <a:spcPts val="0"/>
              </a:spcAft>
              <a:buClr>
                <a:srgbClr val="01426A"/>
              </a:buClr>
              <a:buSzPct val="100000"/>
              <a:buFont typeface="Open Sans"/>
              <a:defRPr sz="2200">
                <a:solidFill>
                  <a:srgbClr val="01426A"/>
                </a:solidFill>
                <a:latin typeface="Open Sans"/>
                <a:ea typeface="Open Sans"/>
                <a:cs typeface="Open Sans"/>
                <a:sym typeface="Open Sans"/>
              </a:defRPr>
            </a:lvl5pPr>
            <a:lvl6pPr lvl="5" rtl="0">
              <a:lnSpc>
                <a:spcPct val="115000"/>
              </a:lnSpc>
              <a:spcBef>
                <a:spcPts val="0"/>
              </a:spcBef>
              <a:spcAft>
                <a:spcPts val="0"/>
              </a:spcAft>
              <a:buClr>
                <a:srgbClr val="01426A"/>
              </a:buClr>
              <a:buSzPct val="100000"/>
              <a:buFont typeface="Open Sans"/>
              <a:buChar char="●"/>
              <a:defRPr sz="2200">
                <a:solidFill>
                  <a:srgbClr val="01426A"/>
                </a:solidFill>
                <a:latin typeface="Open Sans"/>
                <a:ea typeface="Open Sans"/>
                <a:cs typeface="Open Sans"/>
                <a:sym typeface="Open Sans"/>
              </a:defRPr>
            </a:lvl6pPr>
            <a:lvl7pPr lvl="6" rtl="0">
              <a:lnSpc>
                <a:spcPct val="115000"/>
              </a:lnSpc>
              <a:spcBef>
                <a:spcPts val="0"/>
              </a:spcBef>
              <a:spcAft>
                <a:spcPts val="0"/>
              </a:spcAft>
              <a:buClr>
                <a:srgbClr val="01426A"/>
              </a:buClr>
              <a:buSzPct val="100000"/>
              <a:buFont typeface="Open Sans"/>
              <a:buChar char="■"/>
              <a:defRPr sz="2200">
                <a:solidFill>
                  <a:srgbClr val="01426A"/>
                </a:solidFill>
                <a:latin typeface="Open Sans"/>
                <a:ea typeface="Open Sans"/>
                <a:cs typeface="Open Sans"/>
                <a:sym typeface="Open Sans"/>
              </a:defRPr>
            </a:lvl7pPr>
            <a:lvl8pPr lvl="7" rtl="0">
              <a:lnSpc>
                <a:spcPct val="115000"/>
              </a:lnSpc>
              <a:spcBef>
                <a:spcPts val="0"/>
              </a:spcBef>
              <a:spcAft>
                <a:spcPts val="0"/>
              </a:spcAft>
              <a:buClr>
                <a:srgbClr val="01426A"/>
              </a:buClr>
              <a:buSzPct val="100000"/>
              <a:buFont typeface="Open Sans"/>
              <a:defRPr sz="2200">
                <a:solidFill>
                  <a:srgbClr val="01426A"/>
                </a:solidFill>
                <a:latin typeface="Open Sans"/>
                <a:ea typeface="Open Sans"/>
                <a:cs typeface="Open Sans"/>
                <a:sym typeface="Open Sans"/>
              </a:defRPr>
            </a:lvl8pPr>
            <a:lvl9pPr lvl="8" rtl="0">
              <a:lnSpc>
                <a:spcPct val="115000"/>
              </a:lnSpc>
              <a:spcBef>
                <a:spcPts val="0"/>
              </a:spcBef>
              <a:spcAft>
                <a:spcPts val="0"/>
              </a:spcAft>
              <a:buClr>
                <a:srgbClr val="01426A"/>
              </a:buClr>
              <a:buSzPct val="100000"/>
              <a:buFont typeface="Open Sans"/>
              <a:buChar char="●"/>
              <a:defRPr sz="2200">
                <a:solidFill>
                  <a:srgbClr val="01426A"/>
                </a:solidFill>
                <a:latin typeface="Open Sans"/>
                <a:ea typeface="Open Sans"/>
                <a:cs typeface="Open Sans"/>
                <a:sym typeface="Open Sans"/>
              </a:defRPr>
            </a:lvl9pPr>
          </a:lstStyle>
          <a:p/>
        </p:txBody>
      </p:sp>
      <p:sp>
        <p:nvSpPr>
          <p:cNvPr id="24" name="Shape 24"/>
          <p:cNvSpPr txBox="1"/>
          <p:nvPr>
            <p:ph type="title"/>
          </p:nvPr>
        </p:nvSpPr>
        <p:spPr>
          <a:xfrm>
            <a:off x="869700" y="216425"/>
            <a:ext cx="7962600" cy="572700"/>
          </a:xfrm>
          <a:prstGeom prst="rect">
            <a:avLst/>
          </a:prstGeom>
        </p:spPr>
        <p:txBody>
          <a:bodyPr anchorCtr="0" anchor="t" bIns="91425" lIns="91425" rIns="91425" tIns="91425"/>
          <a:lstStyle>
            <a:lvl1pPr lvl="0" rtl="0">
              <a:spcBef>
                <a:spcPts val="0"/>
              </a:spcBef>
              <a:buClr>
                <a:srgbClr val="01426A"/>
              </a:buClr>
              <a:buSzPct val="100000"/>
              <a:buFont typeface="Open Sans"/>
              <a:defRPr b="1" sz="2500">
                <a:solidFill>
                  <a:srgbClr val="01426A"/>
                </a:solidFill>
                <a:latin typeface="Open Sans"/>
                <a:ea typeface="Open Sans"/>
                <a:cs typeface="Open Sans"/>
                <a:sym typeface="Open Sans"/>
              </a:defRPr>
            </a:lvl1pPr>
            <a:lvl2pPr lvl="1" rtl="0">
              <a:spcBef>
                <a:spcPts val="0"/>
              </a:spcBef>
              <a:buSzPct val="100000"/>
              <a:defRPr sz="2700"/>
            </a:lvl2pPr>
            <a:lvl3pPr lvl="2" rtl="0">
              <a:spcBef>
                <a:spcPts val="0"/>
              </a:spcBef>
              <a:buSzPct val="100000"/>
              <a:defRPr sz="2700"/>
            </a:lvl3pPr>
            <a:lvl4pPr lvl="3" rtl="0">
              <a:spcBef>
                <a:spcPts val="0"/>
              </a:spcBef>
              <a:buSzPct val="100000"/>
              <a:defRPr sz="2700"/>
            </a:lvl4pPr>
            <a:lvl5pPr lvl="4" rtl="0">
              <a:spcBef>
                <a:spcPts val="0"/>
              </a:spcBef>
              <a:buSzPct val="100000"/>
              <a:defRPr sz="2700"/>
            </a:lvl5pPr>
            <a:lvl6pPr lvl="5" rtl="0">
              <a:spcBef>
                <a:spcPts val="0"/>
              </a:spcBef>
              <a:buSzPct val="100000"/>
              <a:defRPr sz="2700"/>
            </a:lvl6pPr>
            <a:lvl7pPr lvl="6" rtl="0">
              <a:spcBef>
                <a:spcPts val="0"/>
              </a:spcBef>
              <a:buSzPct val="100000"/>
              <a:defRPr sz="2700"/>
            </a:lvl7pPr>
            <a:lvl8pPr lvl="7" rtl="0">
              <a:spcBef>
                <a:spcPts val="0"/>
              </a:spcBef>
              <a:buSzPct val="100000"/>
              <a:defRPr sz="2700"/>
            </a:lvl8pPr>
            <a:lvl9pPr lvl="8" rtl="0">
              <a:spcBef>
                <a:spcPts val="0"/>
              </a:spcBef>
              <a:buSzPct val="100000"/>
              <a:defRPr sz="2700"/>
            </a:lvl9pPr>
          </a:lstStyle>
          <a:p/>
        </p:txBody>
      </p:sp>
      <p:pic>
        <p:nvPicPr>
          <p:cNvPr id="25" name="Shape 25"/>
          <p:cNvPicPr preferRelativeResize="0"/>
          <p:nvPr/>
        </p:nvPicPr>
        <p:blipFill>
          <a:blip r:embed="rId2">
            <a:alphaModFix/>
          </a:blip>
          <a:stretch>
            <a:fillRect/>
          </a:stretch>
        </p:blipFill>
        <p:spPr>
          <a:xfrm>
            <a:off x="7781925" y="4456624"/>
            <a:ext cx="1238178" cy="572699"/>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Quote">
    <p:spTree>
      <p:nvGrpSpPr>
        <p:cNvPr id="26" name="Shape 26"/>
        <p:cNvGrpSpPr/>
        <p:nvPr/>
      </p:nvGrpSpPr>
      <p:grpSpPr>
        <a:xfrm>
          <a:off x="0" y="0"/>
          <a:ext cx="0" cy="0"/>
          <a:chOff x="0" y="0"/>
          <a:chExt cx="0" cy="0"/>
        </a:xfrm>
      </p:grpSpPr>
      <p:sp>
        <p:nvSpPr>
          <p:cNvPr id="27" name="Shape 27"/>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
        <p:nvSpPr>
          <p:cNvPr id="28" name="Shape 28"/>
          <p:cNvSpPr txBox="1"/>
          <p:nvPr>
            <p:ph idx="1" type="body"/>
          </p:nvPr>
        </p:nvSpPr>
        <p:spPr>
          <a:xfrm>
            <a:off x="878150" y="526150"/>
            <a:ext cx="8023800" cy="3416400"/>
          </a:xfrm>
          <a:prstGeom prst="rect">
            <a:avLst/>
          </a:prstGeom>
        </p:spPr>
        <p:txBody>
          <a:bodyPr anchorCtr="0" anchor="t" bIns="91425" lIns="91425" rIns="91425" tIns="91425"/>
          <a:lstStyle>
            <a:lvl1pPr lvl="0" rtl="0">
              <a:lnSpc>
                <a:spcPct val="115000"/>
              </a:lnSpc>
              <a:spcBef>
                <a:spcPts val="0"/>
              </a:spcBef>
              <a:spcAft>
                <a:spcPts val="0"/>
              </a:spcAft>
              <a:buClr>
                <a:srgbClr val="01426A"/>
              </a:buClr>
              <a:buSzPct val="100000"/>
              <a:buFont typeface="Open Sans"/>
              <a:defRPr sz="3000">
                <a:solidFill>
                  <a:srgbClr val="01426A"/>
                </a:solidFill>
                <a:latin typeface="Open Sans"/>
                <a:ea typeface="Open Sans"/>
                <a:cs typeface="Open Sans"/>
                <a:sym typeface="Open Sans"/>
              </a:defRPr>
            </a:lvl1pPr>
            <a:lvl2pPr lvl="1" rtl="0">
              <a:lnSpc>
                <a:spcPct val="115000"/>
              </a:lnSpc>
              <a:spcBef>
                <a:spcPts val="0"/>
              </a:spcBef>
              <a:spcAft>
                <a:spcPts val="0"/>
              </a:spcAft>
              <a:buClr>
                <a:srgbClr val="01426A"/>
              </a:buClr>
              <a:buSzPct val="100000"/>
              <a:buFont typeface="Open Sans"/>
              <a:defRPr sz="3000">
                <a:solidFill>
                  <a:srgbClr val="01426A"/>
                </a:solidFill>
                <a:latin typeface="Open Sans"/>
                <a:ea typeface="Open Sans"/>
                <a:cs typeface="Open Sans"/>
                <a:sym typeface="Open Sans"/>
              </a:defRPr>
            </a:lvl2pPr>
            <a:lvl3pPr lvl="2" rtl="0">
              <a:lnSpc>
                <a:spcPct val="115000"/>
              </a:lnSpc>
              <a:spcBef>
                <a:spcPts val="0"/>
              </a:spcBef>
              <a:spcAft>
                <a:spcPts val="0"/>
              </a:spcAft>
              <a:buClr>
                <a:srgbClr val="01426A"/>
              </a:buClr>
              <a:buSzPct val="100000"/>
              <a:buFont typeface="Open Sans"/>
              <a:defRPr sz="3000">
                <a:solidFill>
                  <a:srgbClr val="01426A"/>
                </a:solidFill>
                <a:latin typeface="Open Sans"/>
                <a:ea typeface="Open Sans"/>
                <a:cs typeface="Open Sans"/>
                <a:sym typeface="Open Sans"/>
              </a:defRPr>
            </a:lvl3pPr>
            <a:lvl4pPr lvl="3" rtl="0">
              <a:lnSpc>
                <a:spcPct val="115000"/>
              </a:lnSpc>
              <a:spcBef>
                <a:spcPts val="0"/>
              </a:spcBef>
              <a:spcAft>
                <a:spcPts val="0"/>
              </a:spcAft>
              <a:buClr>
                <a:srgbClr val="01426A"/>
              </a:buClr>
              <a:buSzPct val="100000"/>
              <a:buFont typeface="Open Sans"/>
              <a:defRPr sz="3000">
                <a:solidFill>
                  <a:srgbClr val="01426A"/>
                </a:solidFill>
                <a:latin typeface="Open Sans"/>
                <a:ea typeface="Open Sans"/>
                <a:cs typeface="Open Sans"/>
                <a:sym typeface="Open Sans"/>
              </a:defRPr>
            </a:lvl4pPr>
            <a:lvl5pPr lvl="4" rtl="0">
              <a:lnSpc>
                <a:spcPct val="115000"/>
              </a:lnSpc>
              <a:spcBef>
                <a:spcPts val="0"/>
              </a:spcBef>
              <a:spcAft>
                <a:spcPts val="0"/>
              </a:spcAft>
              <a:buClr>
                <a:srgbClr val="01426A"/>
              </a:buClr>
              <a:buSzPct val="100000"/>
              <a:buFont typeface="Open Sans"/>
              <a:defRPr sz="3000">
                <a:solidFill>
                  <a:srgbClr val="01426A"/>
                </a:solidFill>
                <a:latin typeface="Open Sans"/>
                <a:ea typeface="Open Sans"/>
                <a:cs typeface="Open Sans"/>
                <a:sym typeface="Open Sans"/>
              </a:defRPr>
            </a:lvl5pPr>
            <a:lvl6pPr lvl="5" rtl="0">
              <a:lnSpc>
                <a:spcPct val="115000"/>
              </a:lnSpc>
              <a:spcBef>
                <a:spcPts val="0"/>
              </a:spcBef>
              <a:spcAft>
                <a:spcPts val="0"/>
              </a:spcAft>
              <a:buClr>
                <a:srgbClr val="01426A"/>
              </a:buClr>
              <a:buSzPct val="100000"/>
              <a:buFont typeface="Open Sans"/>
              <a:defRPr sz="3000">
                <a:solidFill>
                  <a:srgbClr val="01426A"/>
                </a:solidFill>
                <a:latin typeface="Open Sans"/>
                <a:ea typeface="Open Sans"/>
                <a:cs typeface="Open Sans"/>
                <a:sym typeface="Open Sans"/>
              </a:defRPr>
            </a:lvl6pPr>
            <a:lvl7pPr lvl="6" rtl="0">
              <a:lnSpc>
                <a:spcPct val="115000"/>
              </a:lnSpc>
              <a:spcBef>
                <a:spcPts val="0"/>
              </a:spcBef>
              <a:spcAft>
                <a:spcPts val="0"/>
              </a:spcAft>
              <a:buClr>
                <a:srgbClr val="01426A"/>
              </a:buClr>
              <a:buSzPct val="100000"/>
              <a:buFont typeface="Open Sans"/>
              <a:defRPr sz="3000">
                <a:solidFill>
                  <a:srgbClr val="01426A"/>
                </a:solidFill>
                <a:latin typeface="Open Sans"/>
                <a:ea typeface="Open Sans"/>
                <a:cs typeface="Open Sans"/>
                <a:sym typeface="Open Sans"/>
              </a:defRPr>
            </a:lvl7pPr>
            <a:lvl8pPr lvl="7" rtl="0">
              <a:lnSpc>
                <a:spcPct val="115000"/>
              </a:lnSpc>
              <a:spcBef>
                <a:spcPts val="0"/>
              </a:spcBef>
              <a:spcAft>
                <a:spcPts val="0"/>
              </a:spcAft>
              <a:buClr>
                <a:srgbClr val="01426A"/>
              </a:buClr>
              <a:buSzPct val="100000"/>
              <a:buFont typeface="Open Sans"/>
              <a:defRPr sz="3000">
                <a:solidFill>
                  <a:srgbClr val="01426A"/>
                </a:solidFill>
                <a:latin typeface="Open Sans"/>
                <a:ea typeface="Open Sans"/>
                <a:cs typeface="Open Sans"/>
                <a:sym typeface="Open Sans"/>
              </a:defRPr>
            </a:lvl8pPr>
            <a:lvl9pPr lvl="8" rtl="0">
              <a:lnSpc>
                <a:spcPct val="115000"/>
              </a:lnSpc>
              <a:spcBef>
                <a:spcPts val="0"/>
              </a:spcBef>
              <a:spcAft>
                <a:spcPts val="0"/>
              </a:spcAft>
              <a:buClr>
                <a:srgbClr val="01426A"/>
              </a:buClr>
              <a:buSzPct val="100000"/>
              <a:buFont typeface="Open Sans"/>
              <a:defRPr sz="3000">
                <a:solidFill>
                  <a:srgbClr val="01426A"/>
                </a:solidFill>
                <a:latin typeface="Open Sans"/>
                <a:ea typeface="Open Sans"/>
                <a:cs typeface="Open Sans"/>
                <a:sym typeface="Open Sans"/>
              </a:defRPr>
            </a:lvl9pPr>
          </a:lstStyle>
          <a:p/>
        </p:txBody>
      </p:sp>
      <p:sp>
        <p:nvSpPr>
          <p:cNvPr id="29" name="Shape 29"/>
          <p:cNvSpPr/>
          <p:nvPr/>
        </p:nvSpPr>
        <p:spPr>
          <a:xfrm rot="5208990">
            <a:off x="-4688193" y="638714"/>
            <a:ext cx="9340213" cy="991521"/>
          </a:xfrm>
          <a:prstGeom prst="rect">
            <a:avLst/>
          </a:prstGeom>
          <a:solidFill>
            <a:srgbClr val="F4364C"/>
          </a:solidFill>
          <a:ln>
            <a:noFill/>
          </a:ln>
        </p:spPr>
        <p:txBody>
          <a:bodyPr anchorCtr="0" anchor="ctr" bIns="91425" lIns="91425" rIns="91425" tIns="91425">
            <a:noAutofit/>
          </a:bodyPr>
          <a:lstStyle/>
          <a:p>
            <a:pPr lvl="0" rtl="0">
              <a:spcBef>
                <a:spcPts val="0"/>
              </a:spcBef>
              <a:buNone/>
            </a:pPr>
            <a:r>
              <a:t/>
            </a:r>
            <a:endParaRPr>
              <a:solidFill>
                <a:srgbClr val="ECE81A"/>
              </a:solidFill>
            </a:endParaRPr>
          </a:p>
        </p:txBody>
      </p:sp>
      <p:sp>
        <p:nvSpPr>
          <p:cNvPr id="30" name="Shape 30"/>
          <p:cNvSpPr/>
          <p:nvPr/>
        </p:nvSpPr>
        <p:spPr>
          <a:xfrm rot="956893">
            <a:off x="-1803315" y="4427628"/>
            <a:ext cx="10060109" cy="1654260"/>
          </a:xfrm>
          <a:prstGeom prst="rect">
            <a:avLst/>
          </a:prstGeom>
          <a:solidFill>
            <a:srgbClr val="FDDD41"/>
          </a:solidFill>
          <a:ln>
            <a:noFill/>
          </a:ln>
        </p:spPr>
        <p:txBody>
          <a:bodyPr anchorCtr="0" anchor="ctr" bIns="91425" lIns="91425" rIns="91425" tIns="91425">
            <a:noAutofit/>
          </a:bodyPr>
          <a:lstStyle/>
          <a:p>
            <a:pPr lvl="0">
              <a:spcBef>
                <a:spcPts val="0"/>
              </a:spcBef>
              <a:buNone/>
            </a:pPr>
            <a:r>
              <a:t/>
            </a:r>
            <a:endParaRPr/>
          </a:p>
        </p:txBody>
      </p:sp>
      <p:pic>
        <p:nvPicPr>
          <p:cNvPr id="31" name="Shape 31"/>
          <p:cNvPicPr preferRelativeResize="0"/>
          <p:nvPr/>
        </p:nvPicPr>
        <p:blipFill>
          <a:blip r:embed="rId2">
            <a:alphaModFix/>
          </a:blip>
          <a:stretch>
            <a:fillRect/>
          </a:stretch>
        </p:blipFill>
        <p:spPr>
          <a:xfrm>
            <a:off x="7781925" y="4456624"/>
            <a:ext cx="1238178" cy="572699"/>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and two columns">
    <p:spTree>
      <p:nvGrpSpPr>
        <p:cNvPr id="32" name="Shape 32"/>
        <p:cNvGrpSpPr/>
        <p:nvPr/>
      </p:nvGrpSpPr>
      <p:grpSpPr>
        <a:xfrm>
          <a:off x="0" y="0"/>
          <a:ext cx="0" cy="0"/>
          <a:chOff x="0" y="0"/>
          <a:chExt cx="0" cy="0"/>
        </a:xfrm>
      </p:grpSpPr>
      <p:sp>
        <p:nvSpPr>
          <p:cNvPr id="33" name="Shape 33"/>
          <p:cNvSpPr txBox="1"/>
          <p:nvPr>
            <p:ph type="title"/>
          </p:nvPr>
        </p:nvSpPr>
        <p:spPr>
          <a:xfrm>
            <a:off x="311700" y="445025"/>
            <a:ext cx="8520600" cy="572700"/>
          </a:xfrm>
          <a:prstGeom prst="rect">
            <a:avLst/>
          </a:prstGeom>
        </p:spPr>
        <p:txBody>
          <a:bodyPr anchorCtr="0" anchor="t" bIns="91425" lIns="91425" rIns="91425" tIns="91425"/>
          <a:lstStyle>
            <a:lvl1pPr lvl="0">
              <a:spcBef>
                <a:spcPts val="0"/>
              </a:spcBef>
              <a:buClr>
                <a:srgbClr val="01426A"/>
              </a:buClr>
              <a:buFont typeface="Open Sans"/>
              <a:defRPr>
                <a:solidFill>
                  <a:srgbClr val="01426A"/>
                </a:solidFill>
                <a:latin typeface="Open Sans"/>
                <a:ea typeface="Open Sans"/>
                <a:cs typeface="Open Sans"/>
                <a:sym typeface="Open Sans"/>
              </a:defRPr>
            </a:lvl1pPr>
            <a:lvl2pPr lvl="1">
              <a:spcBef>
                <a:spcPts val="0"/>
              </a:spcBef>
              <a:buClr>
                <a:srgbClr val="01426A"/>
              </a:buClr>
              <a:buFont typeface="Open Sans"/>
              <a:defRPr>
                <a:solidFill>
                  <a:srgbClr val="01426A"/>
                </a:solidFill>
                <a:latin typeface="Open Sans"/>
                <a:ea typeface="Open Sans"/>
                <a:cs typeface="Open Sans"/>
                <a:sym typeface="Open Sans"/>
              </a:defRPr>
            </a:lvl2pPr>
            <a:lvl3pPr lvl="2">
              <a:spcBef>
                <a:spcPts val="0"/>
              </a:spcBef>
              <a:buClr>
                <a:srgbClr val="01426A"/>
              </a:buClr>
              <a:buFont typeface="Open Sans"/>
              <a:defRPr>
                <a:solidFill>
                  <a:srgbClr val="01426A"/>
                </a:solidFill>
                <a:latin typeface="Open Sans"/>
                <a:ea typeface="Open Sans"/>
                <a:cs typeface="Open Sans"/>
                <a:sym typeface="Open Sans"/>
              </a:defRPr>
            </a:lvl3pPr>
            <a:lvl4pPr lvl="3">
              <a:spcBef>
                <a:spcPts val="0"/>
              </a:spcBef>
              <a:buClr>
                <a:srgbClr val="01426A"/>
              </a:buClr>
              <a:buFont typeface="Open Sans"/>
              <a:defRPr>
                <a:solidFill>
                  <a:srgbClr val="01426A"/>
                </a:solidFill>
                <a:latin typeface="Open Sans"/>
                <a:ea typeface="Open Sans"/>
                <a:cs typeface="Open Sans"/>
                <a:sym typeface="Open Sans"/>
              </a:defRPr>
            </a:lvl4pPr>
            <a:lvl5pPr lvl="4">
              <a:spcBef>
                <a:spcPts val="0"/>
              </a:spcBef>
              <a:buClr>
                <a:srgbClr val="01426A"/>
              </a:buClr>
              <a:buFont typeface="Open Sans"/>
              <a:defRPr>
                <a:solidFill>
                  <a:srgbClr val="01426A"/>
                </a:solidFill>
                <a:latin typeface="Open Sans"/>
                <a:ea typeface="Open Sans"/>
                <a:cs typeface="Open Sans"/>
                <a:sym typeface="Open Sans"/>
              </a:defRPr>
            </a:lvl5pPr>
            <a:lvl6pPr lvl="5">
              <a:spcBef>
                <a:spcPts val="0"/>
              </a:spcBef>
              <a:buClr>
                <a:srgbClr val="01426A"/>
              </a:buClr>
              <a:buFont typeface="Open Sans"/>
              <a:defRPr>
                <a:solidFill>
                  <a:srgbClr val="01426A"/>
                </a:solidFill>
                <a:latin typeface="Open Sans"/>
                <a:ea typeface="Open Sans"/>
                <a:cs typeface="Open Sans"/>
                <a:sym typeface="Open Sans"/>
              </a:defRPr>
            </a:lvl6pPr>
            <a:lvl7pPr lvl="6">
              <a:spcBef>
                <a:spcPts val="0"/>
              </a:spcBef>
              <a:buClr>
                <a:srgbClr val="01426A"/>
              </a:buClr>
              <a:buFont typeface="Open Sans"/>
              <a:defRPr>
                <a:solidFill>
                  <a:srgbClr val="01426A"/>
                </a:solidFill>
                <a:latin typeface="Open Sans"/>
                <a:ea typeface="Open Sans"/>
                <a:cs typeface="Open Sans"/>
                <a:sym typeface="Open Sans"/>
              </a:defRPr>
            </a:lvl7pPr>
            <a:lvl8pPr lvl="7">
              <a:spcBef>
                <a:spcPts val="0"/>
              </a:spcBef>
              <a:buClr>
                <a:srgbClr val="01426A"/>
              </a:buClr>
              <a:buFont typeface="Open Sans"/>
              <a:defRPr>
                <a:solidFill>
                  <a:srgbClr val="01426A"/>
                </a:solidFill>
                <a:latin typeface="Open Sans"/>
                <a:ea typeface="Open Sans"/>
                <a:cs typeface="Open Sans"/>
                <a:sym typeface="Open Sans"/>
              </a:defRPr>
            </a:lvl8pPr>
            <a:lvl9pPr lvl="8">
              <a:spcBef>
                <a:spcPts val="0"/>
              </a:spcBef>
              <a:buClr>
                <a:srgbClr val="01426A"/>
              </a:buClr>
              <a:buFont typeface="Open Sans"/>
              <a:defRPr>
                <a:solidFill>
                  <a:srgbClr val="01426A"/>
                </a:solidFill>
                <a:latin typeface="Open Sans"/>
                <a:ea typeface="Open Sans"/>
                <a:cs typeface="Open Sans"/>
                <a:sym typeface="Open Sans"/>
              </a:defRPr>
            </a:lvl9pPr>
          </a:lstStyle>
          <a:p/>
        </p:txBody>
      </p:sp>
      <p:sp>
        <p:nvSpPr>
          <p:cNvPr id="34" name="Shape 34"/>
          <p:cNvSpPr txBox="1"/>
          <p:nvPr>
            <p:ph idx="1" type="body"/>
          </p:nvPr>
        </p:nvSpPr>
        <p:spPr>
          <a:xfrm>
            <a:off x="311700" y="1152475"/>
            <a:ext cx="3999900" cy="3416400"/>
          </a:xfrm>
          <a:prstGeom prst="rect">
            <a:avLst/>
          </a:prstGeom>
        </p:spPr>
        <p:txBody>
          <a:bodyPr anchorCtr="0" anchor="t" bIns="91425" lIns="91425" rIns="91425" tIns="91425"/>
          <a:lstStyle>
            <a:lvl1pPr lvl="0">
              <a:spcBef>
                <a:spcPts val="0"/>
              </a:spcBef>
              <a:buClr>
                <a:srgbClr val="01426A"/>
              </a:buClr>
              <a:buSzPct val="100000"/>
              <a:buFont typeface="Open Sans"/>
              <a:defRPr sz="1400">
                <a:solidFill>
                  <a:srgbClr val="01426A"/>
                </a:solidFill>
                <a:latin typeface="Open Sans"/>
                <a:ea typeface="Open Sans"/>
                <a:cs typeface="Open Sans"/>
                <a:sym typeface="Open Sans"/>
              </a:defRPr>
            </a:lvl1pPr>
            <a:lvl2pPr lvl="1">
              <a:spcBef>
                <a:spcPts val="0"/>
              </a:spcBef>
              <a:buClr>
                <a:srgbClr val="01426A"/>
              </a:buClr>
              <a:buSzPct val="100000"/>
              <a:buFont typeface="Open Sans"/>
              <a:defRPr sz="1200">
                <a:solidFill>
                  <a:srgbClr val="01426A"/>
                </a:solidFill>
                <a:latin typeface="Open Sans"/>
                <a:ea typeface="Open Sans"/>
                <a:cs typeface="Open Sans"/>
                <a:sym typeface="Open Sans"/>
              </a:defRPr>
            </a:lvl2pPr>
            <a:lvl3pPr lvl="2">
              <a:spcBef>
                <a:spcPts val="0"/>
              </a:spcBef>
              <a:buClr>
                <a:srgbClr val="01426A"/>
              </a:buClr>
              <a:buSzPct val="100000"/>
              <a:buFont typeface="Open Sans"/>
              <a:defRPr sz="1200">
                <a:solidFill>
                  <a:srgbClr val="01426A"/>
                </a:solidFill>
                <a:latin typeface="Open Sans"/>
                <a:ea typeface="Open Sans"/>
                <a:cs typeface="Open Sans"/>
                <a:sym typeface="Open Sans"/>
              </a:defRPr>
            </a:lvl3pPr>
            <a:lvl4pPr lvl="3">
              <a:spcBef>
                <a:spcPts val="0"/>
              </a:spcBef>
              <a:buClr>
                <a:srgbClr val="01426A"/>
              </a:buClr>
              <a:buSzPct val="100000"/>
              <a:buFont typeface="Open Sans"/>
              <a:defRPr sz="1200">
                <a:solidFill>
                  <a:srgbClr val="01426A"/>
                </a:solidFill>
                <a:latin typeface="Open Sans"/>
                <a:ea typeface="Open Sans"/>
                <a:cs typeface="Open Sans"/>
                <a:sym typeface="Open Sans"/>
              </a:defRPr>
            </a:lvl4pPr>
            <a:lvl5pPr lvl="4">
              <a:spcBef>
                <a:spcPts val="0"/>
              </a:spcBef>
              <a:buClr>
                <a:srgbClr val="01426A"/>
              </a:buClr>
              <a:buSzPct val="100000"/>
              <a:buFont typeface="Open Sans"/>
              <a:defRPr sz="1200">
                <a:solidFill>
                  <a:srgbClr val="01426A"/>
                </a:solidFill>
                <a:latin typeface="Open Sans"/>
                <a:ea typeface="Open Sans"/>
                <a:cs typeface="Open Sans"/>
                <a:sym typeface="Open Sans"/>
              </a:defRPr>
            </a:lvl5pPr>
            <a:lvl6pPr lvl="5">
              <a:spcBef>
                <a:spcPts val="0"/>
              </a:spcBef>
              <a:buClr>
                <a:srgbClr val="01426A"/>
              </a:buClr>
              <a:buSzPct val="100000"/>
              <a:buFont typeface="Open Sans"/>
              <a:defRPr sz="1200">
                <a:solidFill>
                  <a:srgbClr val="01426A"/>
                </a:solidFill>
                <a:latin typeface="Open Sans"/>
                <a:ea typeface="Open Sans"/>
                <a:cs typeface="Open Sans"/>
                <a:sym typeface="Open Sans"/>
              </a:defRPr>
            </a:lvl6pPr>
            <a:lvl7pPr lvl="6">
              <a:spcBef>
                <a:spcPts val="0"/>
              </a:spcBef>
              <a:buClr>
                <a:srgbClr val="01426A"/>
              </a:buClr>
              <a:buSzPct val="100000"/>
              <a:buFont typeface="Open Sans"/>
              <a:defRPr sz="1200">
                <a:solidFill>
                  <a:srgbClr val="01426A"/>
                </a:solidFill>
                <a:latin typeface="Open Sans"/>
                <a:ea typeface="Open Sans"/>
                <a:cs typeface="Open Sans"/>
                <a:sym typeface="Open Sans"/>
              </a:defRPr>
            </a:lvl7pPr>
            <a:lvl8pPr lvl="7">
              <a:spcBef>
                <a:spcPts val="0"/>
              </a:spcBef>
              <a:buClr>
                <a:srgbClr val="01426A"/>
              </a:buClr>
              <a:buSzPct val="100000"/>
              <a:buFont typeface="Open Sans"/>
              <a:defRPr sz="1200">
                <a:solidFill>
                  <a:srgbClr val="01426A"/>
                </a:solidFill>
                <a:latin typeface="Open Sans"/>
                <a:ea typeface="Open Sans"/>
                <a:cs typeface="Open Sans"/>
                <a:sym typeface="Open Sans"/>
              </a:defRPr>
            </a:lvl8pPr>
            <a:lvl9pPr lvl="8">
              <a:spcBef>
                <a:spcPts val="0"/>
              </a:spcBef>
              <a:buClr>
                <a:srgbClr val="01426A"/>
              </a:buClr>
              <a:buSzPct val="100000"/>
              <a:buFont typeface="Open Sans"/>
              <a:defRPr sz="1200">
                <a:solidFill>
                  <a:srgbClr val="01426A"/>
                </a:solidFill>
                <a:latin typeface="Open Sans"/>
                <a:ea typeface="Open Sans"/>
                <a:cs typeface="Open Sans"/>
                <a:sym typeface="Open Sans"/>
              </a:defRPr>
            </a:lvl9pPr>
          </a:lstStyle>
          <a:p/>
        </p:txBody>
      </p:sp>
      <p:sp>
        <p:nvSpPr>
          <p:cNvPr id="35" name="Shape 35"/>
          <p:cNvSpPr txBox="1"/>
          <p:nvPr>
            <p:ph idx="2" type="body"/>
          </p:nvPr>
        </p:nvSpPr>
        <p:spPr>
          <a:xfrm>
            <a:off x="4832400" y="1152475"/>
            <a:ext cx="3999900" cy="3416400"/>
          </a:xfrm>
          <a:prstGeom prst="rect">
            <a:avLst/>
          </a:prstGeom>
        </p:spPr>
        <p:txBody>
          <a:bodyPr anchorCtr="0" anchor="t" bIns="91425" lIns="91425" rIns="91425" tIns="91425"/>
          <a:lstStyle>
            <a:lvl1pPr lvl="0">
              <a:spcBef>
                <a:spcPts val="0"/>
              </a:spcBef>
              <a:buClr>
                <a:srgbClr val="01426A"/>
              </a:buClr>
              <a:buSzPct val="100000"/>
              <a:buFont typeface="Open Sans"/>
              <a:defRPr sz="1400">
                <a:solidFill>
                  <a:srgbClr val="01426A"/>
                </a:solidFill>
                <a:latin typeface="Open Sans"/>
                <a:ea typeface="Open Sans"/>
                <a:cs typeface="Open Sans"/>
                <a:sym typeface="Open Sans"/>
              </a:defRPr>
            </a:lvl1pPr>
            <a:lvl2pPr lvl="1">
              <a:spcBef>
                <a:spcPts val="0"/>
              </a:spcBef>
              <a:buClr>
                <a:srgbClr val="01426A"/>
              </a:buClr>
              <a:buSzPct val="100000"/>
              <a:buFont typeface="Open Sans"/>
              <a:defRPr sz="1200">
                <a:solidFill>
                  <a:srgbClr val="01426A"/>
                </a:solidFill>
                <a:latin typeface="Open Sans"/>
                <a:ea typeface="Open Sans"/>
                <a:cs typeface="Open Sans"/>
                <a:sym typeface="Open Sans"/>
              </a:defRPr>
            </a:lvl2pPr>
            <a:lvl3pPr lvl="2">
              <a:spcBef>
                <a:spcPts val="0"/>
              </a:spcBef>
              <a:buClr>
                <a:srgbClr val="01426A"/>
              </a:buClr>
              <a:buSzPct val="100000"/>
              <a:buFont typeface="Open Sans"/>
              <a:defRPr sz="1200">
                <a:solidFill>
                  <a:srgbClr val="01426A"/>
                </a:solidFill>
                <a:latin typeface="Open Sans"/>
                <a:ea typeface="Open Sans"/>
                <a:cs typeface="Open Sans"/>
                <a:sym typeface="Open Sans"/>
              </a:defRPr>
            </a:lvl3pPr>
            <a:lvl4pPr lvl="3">
              <a:spcBef>
                <a:spcPts val="0"/>
              </a:spcBef>
              <a:buClr>
                <a:srgbClr val="01426A"/>
              </a:buClr>
              <a:buSzPct val="100000"/>
              <a:buFont typeface="Open Sans"/>
              <a:defRPr sz="1200">
                <a:solidFill>
                  <a:srgbClr val="01426A"/>
                </a:solidFill>
                <a:latin typeface="Open Sans"/>
                <a:ea typeface="Open Sans"/>
                <a:cs typeface="Open Sans"/>
                <a:sym typeface="Open Sans"/>
              </a:defRPr>
            </a:lvl4pPr>
            <a:lvl5pPr lvl="4">
              <a:spcBef>
                <a:spcPts val="0"/>
              </a:spcBef>
              <a:buClr>
                <a:srgbClr val="01426A"/>
              </a:buClr>
              <a:buSzPct val="100000"/>
              <a:buFont typeface="Open Sans"/>
              <a:defRPr sz="1200">
                <a:solidFill>
                  <a:srgbClr val="01426A"/>
                </a:solidFill>
                <a:latin typeface="Open Sans"/>
                <a:ea typeface="Open Sans"/>
                <a:cs typeface="Open Sans"/>
                <a:sym typeface="Open Sans"/>
              </a:defRPr>
            </a:lvl5pPr>
            <a:lvl6pPr lvl="5">
              <a:spcBef>
                <a:spcPts val="0"/>
              </a:spcBef>
              <a:buClr>
                <a:srgbClr val="01426A"/>
              </a:buClr>
              <a:buSzPct val="100000"/>
              <a:buFont typeface="Open Sans"/>
              <a:defRPr sz="1200">
                <a:solidFill>
                  <a:srgbClr val="01426A"/>
                </a:solidFill>
                <a:latin typeface="Open Sans"/>
                <a:ea typeface="Open Sans"/>
                <a:cs typeface="Open Sans"/>
                <a:sym typeface="Open Sans"/>
              </a:defRPr>
            </a:lvl6pPr>
            <a:lvl7pPr lvl="6">
              <a:spcBef>
                <a:spcPts val="0"/>
              </a:spcBef>
              <a:buClr>
                <a:srgbClr val="01426A"/>
              </a:buClr>
              <a:buSzPct val="100000"/>
              <a:buFont typeface="Open Sans"/>
              <a:defRPr sz="1200">
                <a:solidFill>
                  <a:srgbClr val="01426A"/>
                </a:solidFill>
                <a:latin typeface="Open Sans"/>
                <a:ea typeface="Open Sans"/>
                <a:cs typeface="Open Sans"/>
                <a:sym typeface="Open Sans"/>
              </a:defRPr>
            </a:lvl7pPr>
            <a:lvl8pPr lvl="7">
              <a:spcBef>
                <a:spcPts val="0"/>
              </a:spcBef>
              <a:buClr>
                <a:srgbClr val="01426A"/>
              </a:buClr>
              <a:buSzPct val="100000"/>
              <a:buFont typeface="Open Sans"/>
              <a:defRPr sz="1200">
                <a:solidFill>
                  <a:srgbClr val="01426A"/>
                </a:solidFill>
                <a:latin typeface="Open Sans"/>
                <a:ea typeface="Open Sans"/>
                <a:cs typeface="Open Sans"/>
                <a:sym typeface="Open Sans"/>
              </a:defRPr>
            </a:lvl8pPr>
            <a:lvl9pPr lvl="8">
              <a:spcBef>
                <a:spcPts val="0"/>
              </a:spcBef>
              <a:buClr>
                <a:srgbClr val="01426A"/>
              </a:buClr>
              <a:buSzPct val="100000"/>
              <a:buFont typeface="Open Sans"/>
              <a:defRPr sz="1200">
                <a:solidFill>
                  <a:srgbClr val="01426A"/>
                </a:solidFill>
                <a:latin typeface="Open Sans"/>
                <a:ea typeface="Open Sans"/>
                <a:cs typeface="Open Sans"/>
                <a:sym typeface="Open Sans"/>
              </a:defRPr>
            </a:lvl9pPr>
          </a:lstStyle>
          <a:p/>
        </p:txBody>
      </p:sp>
      <p:sp>
        <p:nvSpPr>
          <p:cNvPr id="36" name="Shape 36"/>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pic>
        <p:nvPicPr>
          <p:cNvPr id="37" name="Shape 37"/>
          <p:cNvPicPr preferRelativeResize="0"/>
          <p:nvPr/>
        </p:nvPicPr>
        <p:blipFill>
          <a:blip r:embed="rId2">
            <a:alphaModFix/>
          </a:blip>
          <a:stretch>
            <a:fillRect/>
          </a:stretch>
        </p:blipFill>
        <p:spPr>
          <a:xfrm>
            <a:off x="7781925" y="4456624"/>
            <a:ext cx="1238178" cy="572699"/>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38" name="Shape 38"/>
        <p:cNvGrpSpPr/>
        <p:nvPr/>
      </p:nvGrpSpPr>
      <p:grpSpPr>
        <a:xfrm>
          <a:off x="0" y="0"/>
          <a:ext cx="0" cy="0"/>
          <a:chOff x="0" y="0"/>
          <a:chExt cx="0" cy="0"/>
        </a:xfrm>
      </p:grpSpPr>
      <p:sp>
        <p:nvSpPr>
          <p:cNvPr id="39" name="Shape 39"/>
          <p:cNvSpPr txBox="1"/>
          <p:nvPr>
            <p:ph type="title"/>
          </p:nvPr>
        </p:nvSpPr>
        <p:spPr>
          <a:xfrm>
            <a:off x="311700" y="445025"/>
            <a:ext cx="8520600" cy="572700"/>
          </a:xfrm>
          <a:prstGeom prst="rect">
            <a:avLst/>
          </a:prstGeom>
        </p:spPr>
        <p:txBody>
          <a:bodyPr anchorCtr="0" anchor="t" bIns="91425" lIns="91425" rIns="91425" tIns="91425"/>
          <a:lstStyle>
            <a:lvl1pPr lvl="0">
              <a:spcBef>
                <a:spcPts val="0"/>
              </a:spcBef>
              <a:buClr>
                <a:srgbClr val="01426A"/>
              </a:buClr>
              <a:buFont typeface="Open Sans"/>
              <a:defRPr>
                <a:solidFill>
                  <a:srgbClr val="01426A"/>
                </a:solidFill>
                <a:latin typeface="Open Sans"/>
                <a:ea typeface="Open Sans"/>
                <a:cs typeface="Open Sans"/>
                <a:sym typeface="Open Sans"/>
              </a:defRPr>
            </a:lvl1pPr>
            <a:lvl2pPr lvl="1">
              <a:spcBef>
                <a:spcPts val="0"/>
              </a:spcBef>
              <a:buClr>
                <a:srgbClr val="01426A"/>
              </a:buClr>
              <a:buFont typeface="Open Sans"/>
              <a:defRPr>
                <a:solidFill>
                  <a:srgbClr val="01426A"/>
                </a:solidFill>
                <a:latin typeface="Open Sans"/>
                <a:ea typeface="Open Sans"/>
                <a:cs typeface="Open Sans"/>
                <a:sym typeface="Open Sans"/>
              </a:defRPr>
            </a:lvl2pPr>
            <a:lvl3pPr lvl="2">
              <a:spcBef>
                <a:spcPts val="0"/>
              </a:spcBef>
              <a:buClr>
                <a:srgbClr val="01426A"/>
              </a:buClr>
              <a:buFont typeface="Open Sans"/>
              <a:defRPr>
                <a:solidFill>
                  <a:srgbClr val="01426A"/>
                </a:solidFill>
                <a:latin typeface="Open Sans"/>
                <a:ea typeface="Open Sans"/>
                <a:cs typeface="Open Sans"/>
                <a:sym typeface="Open Sans"/>
              </a:defRPr>
            </a:lvl3pPr>
            <a:lvl4pPr lvl="3">
              <a:spcBef>
                <a:spcPts val="0"/>
              </a:spcBef>
              <a:buClr>
                <a:srgbClr val="01426A"/>
              </a:buClr>
              <a:buFont typeface="Open Sans"/>
              <a:defRPr>
                <a:solidFill>
                  <a:srgbClr val="01426A"/>
                </a:solidFill>
                <a:latin typeface="Open Sans"/>
                <a:ea typeface="Open Sans"/>
                <a:cs typeface="Open Sans"/>
                <a:sym typeface="Open Sans"/>
              </a:defRPr>
            </a:lvl4pPr>
            <a:lvl5pPr lvl="4">
              <a:spcBef>
                <a:spcPts val="0"/>
              </a:spcBef>
              <a:buClr>
                <a:srgbClr val="01426A"/>
              </a:buClr>
              <a:buFont typeface="Open Sans"/>
              <a:defRPr>
                <a:solidFill>
                  <a:srgbClr val="01426A"/>
                </a:solidFill>
                <a:latin typeface="Open Sans"/>
                <a:ea typeface="Open Sans"/>
                <a:cs typeface="Open Sans"/>
                <a:sym typeface="Open Sans"/>
              </a:defRPr>
            </a:lvl5pPr>
            <a:lvl6pPr lvl="5">
              <a:spcBef>
                <a:spcPts val="0"/>
              </a:spcBef>
              <a:buClr>
                <a:srgbClr val="01426A"/>
              </a:buClr>
              <a:buFont typeface="Open Sans"/>
              <a:defRPr>
                <a:solidFill>
                  <a:srgbClr val="01426A"/>
                </a:solidFill>
                <a:latin typeface="Open Sans"/>
                <a:ea typeface="Open Sans"/>
                <a:cs typeface="Open Sans"/>
                <a:sym typeface="Open Sans"/>
              </a:defRPr>
            </a:lvl6pPr>
            <a:lvl7pPr lvl="6">
              <a:spcBef>
                <a:spcPts val="0"/>
              </a:spcBef>
              <a:buClr>
                <a:srgbClr val="01426A"/>
              </a:buClr>
              <a:buFont typeface="Open Sans"/>
              <a:defRPr>
                <a:solidFill>
                  <a:srgbClr val="01426A"/>
                </a:solidFill>
                <a:latin typeface="Open Sans"/>
                <a:ea typeface="Open Sans"/>
                <a:cs typeface="Open Sans"/>
                <a:sym typeface="Open Sans"/>
              </a:defRPr>
            </a:lvl7pPr>
            <a:lvl8pPr lvl="7">
              <a:spcBef>
                <a:spcPts val="0"/>
              </a:spcBef>
              <a:buClr>
                <a:srgbClr val="01426A"/>
              </a:buClr>
              <a:buFont typeface="Open Sans"/>
              <a:defRPr>
                <a:solidFill>
                  <a:srgbClr val="01426A"/>
                </a:solidFill>
                <a:latin typeface="Open Sans"/>
                <a:ea typeface="Open Sans"/>
                <a:cs typeface="Open Sans"/>
                <a:sym typeface="Open Sans"/>
              </a:defRPr>
            </a:lvl8pPr>
            <a:lvl9pPr lvl="8">
              <a:spcBef>
                <a:spcPts val="0"/>
              </a:spcBef>
              <a:buClr>
                <a:srgbClr val="01426A"/>
              </a:buClr>
              <a:buFont typeface="Open Sans"/>
              <a:defRPr>
                <a:solidFill>
                  <a:srgbClr val="01426A"/>
                </a:solidFill>
                <a:latin typeface="Open Sans"/>
                <a:ea typeface="Open Sans"/>
                <a:cs typeface="Open Sans"/>
                <a:sym typeface="Open Sans"/>
              </a:defRPr>
            </a:lvl9pPr>
          </a:lstStyle>
          <a:p/>
        </p:txBody>
      </p:sp>
      <p:sp>
        <p:nvSpPr>
          <p:cNvPr id="40" name="Shape 40"/>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pic>
        <p:nvPicPr>
          <p:cNvPr id="41" name="Shape 41"/>
          <p:cNvPicPr preferRelativeResize="0"/>
          <p:nvPr/>
        </p:nvPicPr>
        <p:blipFill>
          <a:blip r:embed="rId2">
            <a:alphaModFix/>
          </a:blip>
          <a:stretch>
            <a:fillRect/>
          </a:stretch>
        </p:blipFill>
        <p:spPr>
          <a:xfrm>
            <a:off x="7781925" y="4456624"/>
            <a:ext cx="1238178" cy="572699"/>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One column text">
    <p:spTree>
      <p:nvGrpSpPr>
        <p:cNvPr id="42" name="Shape 42"/>
        <p:cNvGrpSpPr/>
        <p:nvPr/>
      </p:nvGrpSpPr>
      <p:grpSpPr>
        <a:xfrm>
          <a:off x="0" y="0"/>
          <a:ext cx="0" cy="0"/>
          <a:chOff x="0" y="0"/>
          <a:chExt cx="0" cy="0"/>
        </a:xfrm>
      </p:grpSpPr>
      <p:sp>
        <p:nvSpPr>
          <p:cNvPr id="43" name="Shape 43"/>
          <p:cNvSpPr txBox="1"/>
          <p:nvPr>
            <p:ph type="title"/>
          </p:nvPr>
        </p:nvSpPr>
        <p:spPr>
          <a:xfrm>
            <a:off x="311700" y="555600"/>
            <a:ext cx="2808000" cy="755700"/>
          </a:xfrm>
          <a:prstGeom prst="rect">
            <a:avLst/>
          </a:prstGeom>
        </p:spPr>
        <p:txBody>
          <a:bodyPr anchorCtr="0" anchor="b" bIns="91425" lIns="91425" rIns="91425" tIns="91425"/>
          <a:lstStyle>
            <a:lvl1pPr lvl="0">
              <a:spcBef>
                <a:spcPts val="0"/>
              </a:spcBef>
              <a:buClr>
                <a:srgbClr val="01426A"/>
              </a:buClr>
              <a:buSzPct val="100000"/>
              <a:buFont typeface="Open Sans"/>
              <a:defRPr sz="2400">
                <a:solidFill>
                  <a:srgbClr val="01426A"/>
                </a:solidFill>
                <a:latin typeface="Open Sans"/>
                <a:ea typeface="Open Sans"/>
                <a:cs typeface="Open Sans"/>
                <a:sym typeface="Open Sans"/>
              </a:defRPr>
            </a:lvl1pPr>
            <a:lvl2pPr lvl="1">
              <a:spcBef>
                <a:spcPts val="0"/>
              </a:spcBef>
              <a:buClr>
                <a:srgbClr val="01426A"/>
              </a:buClr>
              <a:buSzPct val="100000"/>
              <a:buFont typeface="Open Sans"/>
              <a:defRPr sz="2400">
                <a:solidFill>
                  <a:srgbClr val="01426A"/>
                </a:solidFill>
                <a:latin typeface="Open Sans"/>
                <a:ea typeface="Open Sans"/>
                <a:cs typeface="Open Sans"/>
                <a:sym typeface="Open Sans"/>
              </a:defRPr>
            </a:lvl2pPr>
            <a:lvl3pPr lvl="2">
              <a:spcBef>
                <a:spcPts val="0"/>
              </a:spcBef>
              <a:buClr>
                <a:srgbClr val="01426A"/>
              </a:buClr>
              <a:buSzPct val="100000"/>
              <a:buFont typeface="Open Sans"/>
              <a:defRPr sz="2400">
                <a:solidFill>
                  <a:srgbClr val="01426A"/>
                </a:solidFill>
                <a:latin typeface="Open Sans"/>
                <a:ea typeface="Open Sans"/>
                <a:cs typeface="Open Sans"/>
                <a:sym typeface="Open Sans"/>
              </a:defRPr>
            </a:lvl3pPr>
            <a:lvl4pPr lvl="3">
              <a:spcBef>
                <a:spcPts val="0"/>
              </a:spcBef>
              <a:buClr>
                <a:srgbClr val="01426A"/>
              </a:buClr>
              <a:buSzPct val="100000"/>
              <a:buFont typeface="Open Sans"/>
              <a:defRPr sz="2400">
                <a:solidFill>
                  <a:srgbClr val="01426A"/>
                </a:solidFill>
                <a:latin typeface="Open Sans"/>
                <a:ea typeface="Open Sans"/>
                <a:cs typeface="Open Sans"/>
                <a:sym typeface="Open Sans"/>
              </a:defRPr>
            </a:lvl4pPr>
            <a:lvl5pPr lvl="4">
              <a:spcBef>
                <a:spcPts val="0"/>
              </a:spcBef>
              <a:buClr>
                <a:srgbClr val="01426A"/>
              </a:buClr>
              <a:buSzPct val="100000"/>
              <a:buFont typeface="Open Sans"/>
              <a:defRPr sz="2400">
                <a:solidFill>
                  <a:srgbClr val="01426A"/>
                </a:solidFill>
                <a:latin typeface="Open Sans"/>
                <a:ea typeface="Open Sans"/>
                <a:cs typeface="Open Sans"/>
                <a:sym typeface="Open Sans"/>
              </a:defRPr>
            </a:lvl5pPr>
            <a:lvl6pPr lvl="5">
              <a:spcBef>
                <a:spcPts val="0"/>
              </a:spcBef>
              <a:buClr>
                <a:srgbClr val="01426A"/>
              </a:buClr>
              <a:buSzPct val="100000"/>
              <a:buFont typeface="Open Sans"/>
              <a:defRPr sz="2400">
                <a:solidFill>
                  <a:srgbClr val="01426A"/>
                </a:solidFill>
                <a:latin typeface="Open Sans"/>
                <a:ea typeface="Open Sans"/>
                <a:cs typeface="Open Sans"/>
                <a:sym typeface="Open Sans"/>
              </a:defRPr>
            </a:lvl6pPr>
            <a:lvl7pPr lvl="6">
              <a:spcBef>
                <a:spcPts val="0"/>
              </a:spcBef>
              <a:buClr>
                <a:srgbClr val="01426A"/>
              </a:buClr>
              <a:buSzPct val="100000"/>
              <a:buFont typeface="Open Sans"/>
              <a:defRPr sz="2400">
                <a:solidFill>
                  <a:srgbClr val="01426A"/>
                </a:solidFill>
                <a:latin typeface="Open Sans"/>
                <a:ea typeface="Open Sans"/>
                <a:cs typeface="Open Sans"/>
                <a:sym typeface="Open Sans"/>
              </a:defRPr>
            </a:lvl7pPr>
            <a:lvl8pPr lvl="7">
              <a:spcBef>
                <a:spcPts val="0"/>
              </a:spcBef>
              <a:buClr>
                <a:srgbClr val="01426A"/>
              </a:buClr>
              <a:buSzPct val="100000"/>
              <a:buFont typeface="Open Sans"/>
              <a:defRPr sz="2400">
                <a:solidFill>
                  <a:srgbClr val="01426A"/>
                </a:solidFill>
                <a:latin typeface="Open Sans"/>
                <a:ea typeface="Open Sans"/>
                <a:cs typeface="Open Sans"/>
                <a:sym typeface="Open Sans"/>
              </a:defRPr>
            </a:lvl8pPr>
            <a:lvl9pPr lvl="8">
              <a:spcBef>
                <a:spcPts val="0"/>
              </a:spcBef>
              <a:buClr>
                <a:srgbClr val="01426A"/>
              </a:buClr>
              <a:buSzPct val="100000"/>
              <a:buFont typeface="Open Sans"/>
              <a:defRPr sz="2400">
                <a:solidFill>
                  <a:srgbClr val="01426A"/>
                </a:solidFill>
                <a:latin typeface="Open Sans"/>
                <a:ea typeface="Open Sans"/>
                <a:cs typeface="Open Sans"/>
                <a:sym typeface="Open Sans"/>
              </a:defRPr>
            </a:lvl9pPr>
          </a:lstStyle>
          <a:p/>
        </p:txBody>
      </p:sp>
      <p:sp>
        <p:nvSpPr>
          <p:cNvPr id="44" name="Shape 44"/>
          <p:cNvSpPr txBox="1"/>
          <p:nvPr>
            <p:ph idx="1" type="body"/>
          </p:nvPr>
        </p:nvSpPr>
        <p:spPr>
          <a:xfrm>
            <a:off x="311700" y="1389600"/>
            <a:ext cx="2808000" cy="3179400"/>
          </a:xfrm>
          <a:prstGeom prst="rect">
            <a:avLst/>
          </a:prstGeom>
        </p:spPr>
        <p:txBody>
          <a:bodyPr anchorCtr="0" anchor="t" bIns="91425" lIns="91425" rIns="91425" tIns="91425"/>
          <a:lstStyle>
            <a:lvl1pPr lvl="0">
              <a:spcBef>
                <a:spcPts val="0"/>
              </a:spcBef>
              <a:buClr>
                <a:srgbClr val="01426A"/>
              </a:buClr>
              <a:buSzPct val="100000"/>
              <a:buFont typeface="Open Sans"/>
              <a:defRPr sz="1200">
                <a:solidFill>
                  <a:srgbClr val="01426A"/>
                </a:solidFill>
                <a:latin typeface="Open Sans"/>
                <a:ea typeface="Open Sans"/>
                <a:cs typeface="Open Sans"/>
                <a:sym typeface="Open Sans"/>
              </a:defRPr>
            </a:lvl1pPr>
            <a:lvl2pPr lvl="1">
              <a:spcBef>
                <a:spcPts val="0"/>
              </a:spcBef>
              <a:buClr>
                <a:srgbClr val="01426A"/>
              </a:buClr>
              <a:buSzPct val="100000"/>
              <a:buFont typeface="Open Sans"/>
              <a:defRPr sz="1200">
                <a:solidFill>
                  <a:srgbClr val="01426A"/>
                </a:solidFill>
                <a:latin typeface="Open Sans"/>
                <a:ea typeface="Open Sans"/>
                <a:cs typeface="Open Sans"/>
                <a:sym typeface="Open Sans"/>
              </a:defRPr>
            </a:lvl2pPr>
            <a:lvl3pPr lvl="2">
              <a:spcBef>
                <a:spcPts val="0"/>
              </a:spcBef>
              <a:buClr>
                <a:srgbClr val="01426A"/>
              </a:buClr>
              <a:buSzPct val="100000"/>
              <a:buFont typeface="Open Sans"/>
              <a:defRPr sz="1200">
                <a:solidFill>
                  <a:srgbClr val="01426A"/>
                </a:solidFill>
                <a:latin typeface="Open Sans"/>
                <a:ea typeface="Open Sans"/>
                <a:cs typeface="Open Sans"/>
                <a:sym typeface="Open Sans"/>
              </a:defRPr>
            </a:lvl3pPr>
            <a:lvl4pPr lvl="3">
              <a:spcBef>
                <a:spcPts val="0"/>
              </a:spcBef>
              <a:buClr>
                <a:srgbClr val="01426A"/>
              </a:buClr>
              <a:buSzPct val="100000"/>
              <a:buFont typeface="Open Sans"/>
              <a:defRPr sz="1200">
                <a:solidFill>
                  <a:srgbClr val="01426A"/>
                </a:solidFill>
                <a:latin typeface="Open Sans"/>
                <a:ea typeface="Open Sans"/>
                <a:cs typeface="Open Sans"/>
                <a:sym typeface="Open Sans"/>
              </a:defRPr>
            </a:lvl4pPr>
            <a:lvl5pPr lvl="4">
              <a:spcBef>
                <a:spcPts val="0"/>
              </a:spcBef>
              <a:buClr>
                <a:srgbClr val="01426A"/>
              </a:buClr>
              <a:buSzPct val="100000"/>
              <a:buFont typeface="Open Sans"/>
              <a:defRPr sz="1200">
                <a:solidFill>
                  <a:srgbClr val="01426A"/>
                </a:solidFill>
                <a:latin typeface="Open Sans"/>
                <a:ea typeface="Open Sans"/>
                <a:cs typeface="Open Sans"/>
                <a:sym typeface="Open Sans"/>
              </a:defRPr>
            </a:lvl5pPr>
            <a:lvl6pPr lvl="5">
              <a:spcBef>
                <a:spcPts val="0"/>
              </a:spcBef>
              <a:buClr>
                <a:srgbClr val="01426A"/>
              </a:buClr>
              <a:buSzPct val="100000"/>
              <a:buFont typeface="Open Sans"/>
              <a:defRPr sz="1200">
                <a:solidFill>
                  <a:srgbClr val="01426A"/>
                </a:solidFill>
                <a:latin typeface="Open Sans"/>
                <a:ea typeface="Open Sans"/>
                <a:cs typeface="Open Sans"/>
                <a:sym typeface="Open Sans"/>
              </a:defRPr>
            </a:lvl6pPr>
            <a:lvl7pPr lvl="6">
              <a:spcBef>
                <a:spcPts val="0"/>
              </a:spcBef>
              <a:buClr>
                <a:srgbClr val="01426A"/>
              </a:buClr>
              <a:buSzPct val="100000"/>
              <a:buFont typeface="Open Sans"/>
              <a:defRPr sz="1200">
                <a:solidFill>
                  <a:srgbClr val="01426A"/>
                </a:solidFill>
                <a:latin typeface="Open Sans"/>
                <a:ea typeface="Open Sans"/>
                <a:cs typeface="Open Sans"/>
                <a:sym typeface="Open Sans"/>
              </a:defRPr>
            </a:lvl7pPr>
            <a:lvl8pPr lvl="7">
              <a:spcBef>
                <a:spcPts val="0"/>
              </a:spcBef>
              <a:buClr>
                <a:srgbClr val="01426A"/>
              </a:buClr>
              <a:buSzPct val="100000"/>
              <a:buFont typeface="Open Sans"/>
              <a:defRPr sz="1200">
                <a:solidFill>
                  <a:srgbClr val="01426A"/>
                </a:solidFill>
                <a:latin typeface="Open Sans"/>
                <a:ea typeface="Open Sans"/>
                <a:cs typeface="Open Sans"/>
                <a:sym typeface="Open Sans"/>
              </a:defRPr>
            </a:lvl8pPr>
            <a:lvl9pPr lvl="8">
              <a:spcBef>
                <a:spcPts val="0"/>
              </a:spcBef>
              <a:buClr>
                <a:srgbClr val="01426A"/>
              </a:buClr>
              <a:buSzPct val="100000"/>
              <a:buFont typeface="Open Sans"/>
              <a:defRPr sz="1200">
                <a:solidFill>
                  <a:srgbClr val="01426A"/>
                </a:solidFill>
                <a:latin typeface="Open Sans"/>
                <a:ea typeface="Open Sans"/>
                <a:cs typeface="Open Sans"/>
                <a:sym typeface="Open Sans"/>
              </a:defRPr>
            </a:lvl9pPr>
          </a:lstStyle>
          <a:p/>
        </p:txBody>
      </p:sp>
      <p:sp>
        <p:nvSpPr>
          <p:cNvPr id="45" name="Shape 45"/>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pic>
        <p:nvPicPr>
          <p:cNvPr id="46" name="Shape 46"/>
          <p:cNvPicPr preferRelativeResize="0"/>
          <p:nvPr/>
        </p:nvPicPr>
        <p:blipFill>
          <a:blip r:embed="rId2">
            <a:alphaModFix/>
          </a:blip>
          <a:stretch>
            <a:fillRect/>
          </a:stretch>
        </p:blipFill>
        <p:spPr>
          <a:xfrm>
            <a:off x="7781925" y="4456624"/>
            <a:ext cx="1238178" cy="572699"/>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Main point">
    <p:spTree>
      <p:nvGrpSpPr>
        <p:cNvPr id="47" name="Shape 47"/>
        <p:cNvGrpSpPr/>
        <p:nvPr/>
      </p:nvGrpSpPr>
      <p:grpSpPr>
        <a:xfrm>
          <a:off x="0" y="0"/>
          <a:ext cx="0" cy="0"/>
          <a:chOff x="0" y="0"/>
          <a:chExt cx="0" cy="0"/>
        </a:xfrm>
      </p:grpSpPr>
      <p:sp>
        <p:nvSpPr>
          <p:cNvPr id="48" name="Shape 48"/>
          <p:cNvSpPr txBox="1"/>
          <p:nvPr>
            <p:ph type="title"/>
          </p:nvPr>
        </p:nvSpPr>
        <p:spPr>
          <a:xfrm>
            <a:off x="490250" y="450150"/>
            <a:ext cx="6367800" cy="4090800"/>
          </a:xfrm>
          <a:prstGeom prst="rect">
            <a:avLst/>
          </a:prstGeom>
        </p:spPr>
        <p:txBody>
          <a:bodyPr anchorCtr="0" anchor="ctr" bIns="91425" lIns="91425" rIns="91425" tIns="91425"/>
          <a:lstStyle>
            <a:lvl1pPr lvl="0">
              <a:spcBef>
                <a:spcPts val="0"/>
              </a:spcBef>
              <a:buClr>
                <a:srgbClr val="01426A"/>
              </a:buClr>
              <a:buSzPct val="100000"/>
              <a:buFont typeface="Open Sans"/>
              <a:defRPr sz="4800">
                <a:solidFill>
                  <a:srgbClr val="01426A"/>
                </a:solidFill>
                <a:latin typeface="Open Sans"/>
                <a:ea typeface="Open Sans"/>
                <a:cs typeface="Open Sans"/>
                <a:sym typeface="Open Sans"/>
              </a:defRPr>
            </a:lvl1pPr>
            <a:lvl2pPr lvl="1">
              <a:spcBef>
                <a:spcPts val="0"/>
              </a:spcBef>
              <a:buClr>
                <a:srgbClr val="01426A"/>
              </a:buClr>
              <a:buSzPct val="100000"/>
              <a:buFont typeface="Open Sans"/>
              <a:defRPr sz="4800">
                <a:solidFill>
                  <a:srgbClr val="01426A"/>
                </a:solidFill>
                <a:latin typeface="Open Sans"/>
                <a:ea typeface="Open Sans"/>
                <a:cs typeface="Open Sans"/>
                <a:sym typeface="Open Sans"/>
              </a:defRPr>
            </a:lvl2pPr>
            <a:lvl3pPr lvl="2">
              <a:spcBef>
                <a:spcPts val="0"/>
              </a:spcBef>
              <a:buClr>
                <a:srgbClr val="01426A"/>
              </a:buClr>
              <a:buSzPct val="100000"/>
              <a:buFont typeface="Open Sans"/>
              <a:defRPr sz="4800">
                <a:solidFill>
                  <a:srgbClr val="01426A"/>
                </a:solidFill>
                <a:latin typeface="Open Sans"/>
                <a:ea typeface="Open Sans"/>
                <a:cs typeface="Open Sans"/>
                <a:sym typeface="Open Sans"/>
              </a:defRPr>
            </a:lvl3pPr>
            <a:lvl4pPr lvl="3">
              <a:spcBef>
                <a:spcPts val="0"/>
              </a:spcBef>
              <a:buClr>
                <a:srgbClr val="01426A"/>
              </a:buClr>
              <a:buSzPct val="100000"/>
              <a:buFont typeface="Open Sans"/>
              <a:defRPr sz="4800">
                <a:solidFill>
                  <a:srgbClr val="01426A"/>
                </a:solidFill>
                <a:latin typeface="Open Sans"/>
                <a:ea typeface="Open Sans"/>
                <a:cs typeface="Open Sans"/>
                <a:sym typeface="Open Sans"/>
              </a:defRPr>
            </a:lvl4pPr>
            <a:lvl5pPr lvl="4">
              <a:spcBef>
                <a:spcPts val="0"/>
              </a:spcBef>
              <a:buClr>
                <a:srgbClr val="01426A"/>
              </a:buClr>
              <a:buSzPct val="100000"/>
              <a:buFont typeface="Open Sans"/>
              <a:defRPr sz="4800">
                <a:solidFill>
                  <a:srgbClr val="01426A"/>
                </a:solidFill>
                <a:latin typeface="Open Sans"/>
                <a:ea typeface="Open Sans"/>
                <a:cs typeface="Open Sans"/>
                <a:sym typeface="Open Sans"/>
              </a:defRPr>
            </a:lvl5pPr>
            <a:lvl6pPr lvl="5">
              <a:spcBef>
                <a:spcPts val="0"/>
              </a:spcBef>
              <a:buClr>
                <a:srgbClr val="01426A"/>
              </a:buClr>
              <a:buSzPct val="100000"/>
              <a:buFont typeface="Open Sans"/>
              <a:defRPr sz="4800">
                <a:solidFill>
                  <a:srgbClr val="01426A"/>
                </a:solidFill>
                <a:latin typeface="Open Sans"/>
                <a:ea typeface="Open Sans"/>
                <a:cs typeface="Open Sans"/>
                <a:sym typeface="Open Sans"/>
              </a:defRPr>
            </a:lvl6pPr>
            <a:lvl7pPr lvl="6">
              <a:spcBef>
                <a:spcPts val="0"/>
              </a:spcBef>
              <a:buClr>
                <a:srgbClr val="01426A"/>
              </a:buClr>
              <a:buSzPct val="100000"/>
              <a:buFont typeface="Open Sans"/>
              <a:defRPr sz="4800">
                <a:solidFill>
                  <a:srgbClr val="01426A"/>
                </a:solidFill>
                <a:latin typeface="Open Sans"/>
                <a:ea typeface="Open Sans"/>
                <a:cs typeface="Open Sans"/>
                <a:sym typeface="Open Sans"/>
              </a:defRPr>
            </a:lvl7pPr>
            <a:lvl8pPr lvl="7">
              <a:spcBef>
                <a:spcPts val="0"/>
              </a:spcBef>
              <a:buClr>
                <a:srgbClr val="01426A"/>
              </a:buClr>
              <a:buSzPct val="100000"/>
              <a:buFont typeface="Open Sans"/>
              <a:defRPr sz="4800">
                <a:solidFill>
                  <a:srgbClr val="01426A"/>
                </a:solidFill>
                <a:latin typeface="Open Sans"/>
                <a:ea typeface="Open Sans"/>
                <a:cs typeface="Open Sans"/>
                <a:sym typeface="Open Sans"/>
              </a:defRPr>
            </a:lvl8pPr>
            <a:lvl9pPr lvl="8">
              <a:spcBef>
                <a:spcPts val="0"/>
              </a:spcBef>
              <a:buClr>
                <a:srgbClr val="01426A"/>
              </a:buClr>
              <a:buSzPct val="100000"/>
              <a:buFont typeface="Open Sans"/>
              <a:defRPr sz="4800">
                <a:solidFill>
                  <a:srgbClr val="01426A"/>
                </a:solidFill>
                <a:latin typeface="Open Sans"/>
                <a:ea typeface="Open Sans"/>
                <a:cs typeface="Open Sans"/>
                <a:sym typeface="Open Sans"/>
              </a:defRPr>
            </a:lvl9pPr>
          </a:lstStyle>
          <a:p/>
        </p:txBody>
      </p:sp>
      <p:sp>
        <p:nvSpPr>
          <p:cNvPr id="49" name="Shape 49"/>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pic>
        <p:nvPicPr>
          <p:cNvPr id="50" name="Shape 50"/>
          <p:cNvPicPr preferRelativeResize="0"/>
          <p:nvPr/>
        </p:nvPicPr>
        <p:blipFill>
          <a:blip r:embed="rId2">
            <a:alphaModFix/>
          </a:blip>
          <a:stretch>
            <a:fillRect/>
          </a:stretch>
        </p:blipFill>
        <p:spPr>
          <a:xfrm>
            <a:off x="7781925" y="4456624"/>
            <a:ext cx="1238178" cy="572699"/>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ection title and description">
    <p:spTree>
      <p:nvGrpSpPr>
        <p:cNvPr id="51" name="Shape 51"/>
        <p:cNvGrpSpPr/>
        <p:nvPr/>
      </p:nvGrpSpPr>
      <p:grpSpPr>
        <a:xfrm>
          <a:off x="0" y="0"/>
          <a:ext cx="0" cy="0"/>
          <a:chOff x="0" y="0"/>
          <a:chExt cx="0" cy="0"/>
        </a:xfrm>
      </p:grpSpPr>
      <p:sp>
        <p:nvSpPr>
          <p:cNvPr id="52" name="Shape 52"/>
          <p:cNvSpPr/>
          <p:nvPr/>
        </p:nvSpPr>
        <p:spPr>
          <a:xfrm>
            <a:off x="4572000" y="-125"/>
            <a:ext cx="4572000" cy="5143500"/>
          </a:xfrm>
          <a:prstGeom prst="rect">
            <a:avLst/>
          </a:prstGeom>
          <a:solidFill>
            <a:schemeClr val="lt2"/>
          </a:solidFill>
          <a:ln>
            <a:noFill/>
          </a:ln>
        </p:spPr>
        <p:txBody>
          <a:bodyPr anchorCtr="0" anchor="ctr" bIns="91425" lIns="91425" rIns="91425" tIns="91425">
            <a:noAutofit/>
          </a:bodyPr>
          <a:lstStyle/>
          <a:p>
            <a:pPr lvl="0">
              <a:spcBef>
                <a:spcPts val="0"/>
              </a:spcBef>
              <a:buNone/>
            </a:pPr>
            <a:r>
              <a:t/>
            </a:r>
            <a:endParaRPr/>
          </a:p>
        </p:txBody>
      </p:sp>
      <p:sp>
        <p:nvSpPr>
          <p:cNvPr id="53" name="Shape 53"/>
          <p:cNvSpPr txBox="1"/>
          <p:nvPr>
            <p:ph type="title"/>
          </p:nvPr>
        </p:nvSpPr>
        <p:spPr>
          <a:xfrm>
            <a:off x="265500" y="1233175"/>
            <a:ext cx="4045200" cy="1482300"/>
          </a:xfrm>
          <a:prstGeom prst="rect">
            <a:avLst/>
          </a:prstGeom>
        </p:spPr>
        <p:txBody>
          <a:bodyPr anchorCtr="0" anchor="b" bIns="91425" lIns="91425" rIns="91425" tIns="91425"/>
          <a:lstStyle>
            <a:lvl1pPr lvl="0" algn="ctr">
              <a:spcBef>
                <a:spcPts val="0"/>
              </a:spcBef>
              <a:buClr>
                <a:srgbClr val="01426A"/>
              </a:buClr>
              <a:buSzPct val="100000"/>
              <a:buFont typeface="Open Sans"/>
              <a:defRPr sz="4200">
                <a:solidFill>
                  <a:srgbClr val="01426A"/>
                </a:solidFill>
                <a:latin typeface="Open Sans"/>
                <a:ea typeface="Open Sans"/>
                <a:cs typeface="Open Sans"/>
                <a:sym typeface="Open Sans"/>
              </a:defRPr>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p:txBody>
      </p:sp>
      <p:sp>
        <p:nvSpPr>
          <p:cNvPr id="54" name="Shape 54"/>
          <p:cNvSpPr txBox="1"/>
          <p:nvPr>
            <p:ph idx="1" type="subTitle"/>
          </p:nvPr>
        </p:nvSpPr>
        <p:spPr>
          <a:xfrm>
            <a:off x="265500" y="2803075"/>
            <a:ext cx="4045200" cy="1235100"/>
          </a:xfrm>
          <a:prstGeom prst="rect">
            <a:avLst/>
          </a:prstGeom>
        </p:spPr>
        <p:txBody>
          <a:bodyPr anchorCtr="0" anchor="t" bIns="91425" lIns="91425" rIns="91425" tIns="91425"/>
          <a:lstStyle>
            <a:lvl1pPr lvl="0" algn="ctr">
              <a:lnSpc>
                <a:spcPct val="100000"/>
              </a:lnSpc>
              <a:spcBef>
                <a:spcPts val="0"/>
              </a:spcBef>
              <a:spcAft>
                <a:spcPts val="0"/>
              </a:spcAft>
              <a:buSzPct val="100000"/>
              <a:buFont typeface="Open Sans"/>
              <a:buNone/>
              <a:defRPr sz="2100">
                <a:latin typeface="Open Sans"/>
                <a:ea typeface="Open Sans"/>
                <a:cs typeface="Open Sans"/>
                <a:sym typeface="Open Sans"/>
              </a:defRPr>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p:txBody>
      </p:sp>
      <p:sp>
        <p:nvSpPr>
          <p:cNvPr id="55" name="Shape 55"/>
          <p:cNvSpPr txBox="1"/>
          <p:nvPr>
            <p:ph idx="2" type="body"/>
          </p:nvPr>
        </p:nvSpPr>
        <p:spPr>
          <a:xfrm>
            <a:off x="4939500" y="724075"/>
            <a:ext cx="3837000" cy="3695100"/>
          </a:xfrm>
          <a:prstGeom prst="rect">
            <a:avLst/>
          </a:prstGeom>
        </p:spPr>
        <p:txBody>
          <a:bodyPr anchorCtr="0" anchor="ctr" bIns="91425" lIns="91425" rIns="91425" tIns="91425"/>
          <a:lstStyle>
            <a:lvl1pPr lvl="0">
              <a:spcBef>
                <a:spcPts val="0"/>
              </a:spcBef>
              <a:buClr>
                <a:srgbClr val="01426A"/>
              </a:buClr>
              <a:buFont typeface="Open Sans"/>
              <a:defRPr>
                <a:solidFill>
                  <a:srgbClr val="01426A"/>
                </a:solidFill>
                <a:latin typeface="Open Sans"/>
                <a:ea typeface="Open Sans"/>
                <a:cs typeface="Open Sans"/>
                <a:sym typeface="Open Sans"/>
              </a:defRPr>
            </a:lvl1pPr>
            <a:lvl2pPr lvl="1">
              <a:spcBef>
                <a:spcPts val="0"/>
              </a:spcBef>
              <a:buClr>
                <a:srgbClr val="01426A"/>
              </a:buClr>
              <a:buFont typeface="Open Sans"/>
              <a:defRPr>
                <a:solidFill>
                  <a:srgbClr val="01426A"/>
                </a:solidFill>
                <a:latin typeface="Open Sans"/>
                <a:ea typeface="Open Sans"/>
                <a:cs typeface="Open Sans"/>
                <a:sym typeface="Open Sans"/>
              </a:defRPr>
            </a:lvl2pPr>
            <a:lvl3pPr lvl="2">
              <a:spcBef>
                <a:spcPts val="0"/>
              </a:spcBef>
              <a:buClr>
                <a:srgbClr val="01426A"/>
              </a:buClr>
              <a:buFont typeface="Open Sans"/>
              <a:defRPr>
                <a:solidFill>
                  <a:srgbClr val="01426A"/>
                </a:solidFill>
                <a:latin typeface="Open Sans"/>
                <a:ea typeface="Open Sans"/>
                <a:cs typeface="Open Sans"/>
                <a:sym typeface="Open Sans"/>
              </a:defRPr>
            </a:lvl3pPr>
            <a:lvl4pPr lvl="3">
              <a:spcBef>
                <a:spcPts val="0"/>
              </a:spcBef>
              <a:buClr>
                <a:srgbClr val="01426A"/>
              </a:buClr>
              <a:buFont typeface="Open Sans"/>
              <a:defRPr>
                <a:solidFill>
                  <a:srgbClr val="01426A"/>
                </a:solidFill>
                <a:latin typeface="Open Sans"/>
                <a:ea typeface="Open Sans"/>
                <a:cs typeface="Open Sans"/>
                <a:sym typeface="Open Sans"/>
              </a:defRPr>
            </a:lvl4pPr>
            <a:lvl5pPr lvl="4">
              <a:spcBef>
                <a:spcPts val="0"/>
              </a:spcBef>
              <a:buClr>
                <a:srgbClr val="01426A"/>
              </a:buClr>
              <a:buFont typeface="Open Sans"/>
              <a:defRPr>
                <a:solidFill>
                  <a:srgbClr val="01426A"/>
                </a:solidFill>
                <a:latin typeface="Open Sans"/>
                <a:ea typeface="Open Sans"/>
                <a:cs typeface="Open Sans"/>
                <a:sym typeface="Open Sans"/>
              </a:defRPr>
            </a:lvl5pPr>
            <a:lvl6pPr lvl="5">
              <a:spcBef>
                <a:spcPts val="0"/>
              </a:spcBef>
              <a:buClr>
                <a:srgbClr val="01426A"/>
              </a:buClr>
              <a:buFont typeface="Open Sans"/>
              <a:defRPr>
                <a:solidFill>
                  <a:srgbClr val="01426A"/>
                </a:solidFill>
                <a:latin typeface="Open Sans"/>
                <a:ea typeface="Open Sans"/>
                <a:cs typeface="Open Sans"/>
                <a:sym typeface="Open Sans"/>
              </a:defRPr>
            </a:lvl6pPr>
            <a:lvl7pPr lvl="6">
              <a:spcBef>
                <a:spcPts val="0"/>
              </a:spcBef>
              <a:buClr>
                <a:srgbClr val="01426A"/>
              </a:buClr>
              <a:buFont typeface="Open Sans"/>
              <a:defRPr>
                <a:solidFill>
                  <a:srgbClr val="01426A"/>
                </a:solidFill>
                <a:latin typeface="Open Sans"/>
                <a:ea typeface="Open Sans"/>
                <a:cs typeface="Open Sans"/>
                <a:sym typeface="Open Sans"/>
              </a:defRPr>
            </a:lvl7pPr>
            <a:lvl8pPr lvl="7">
              <a:spcBef>
                <a:spcPts val="0"/>
              </a:spcBef>
              <a:buClr>
                <a:srgbClr val="01426A"/>
              </a:buClr>
              <a:buFont typeface="Open Sans"/>
              <a:defRPr>
                <a:solidFill>
                  <a:srgbClr val="01426A"/>
                </a:solidFill>
                <a:latin typeface="Open Sans"/>
                <a:ea typeface="Open Sans"/>
                <a:cs typeface="Open Sans"/>
                <a:sym typeface="Open Sans"/>
              </a:defRPr>
            </a:lvl8pPr>
            <a:lvl9pPr lvl="8">
              <a:spcBef>
                <a:spcPts val="0"/>
              </a:spcBef>
              <a:buClr>
                <a:srgbClr val="01426A"/>
              </a:buClr>
              <a:buFont typeface="Open Sans"/>
              <a:defRPr>
                <a:solidFill>
                  <a:srgbClr val="01426A"/>
                </a:solidFill>
                <a:latin typeface="Open Sans"/>
                <a:ea typeface="Open Sans"/>
                <a:cs typeface="Open Sans"/>
                <a:sym typeface="Open Sans"/>
              </a:defRPr>
            </a:lvl9pPr>
          </a:lstStyle>
          <a:p/>
        </p:txBody>
      </p:sp>
      <p:sp>
        <p:nvSpPr>
          <p:cNvPr id="56" name="Shape 56"/>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3.xml"/><Relationship Id="rId10" Type="http://schemas.openxmlformats.org/officeDocument/2006/relationships/slideLayout" Target="../slideLayouts/slideLayout22.xml"/><Relationship Id="rId12" Type="http://schemas.openxmlformats.org/officeDocument/2006/relationships/theme" Target="../theme/theme1.xml"/><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9" Type="http://schemas.openxmlformats.org/officeDocument/2006/relationships/slideLayout" Target="../slideLayouts/slideLayout21.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600" cy="572700"/>
          </a:xfrm>
          <a:prstGeom prst="rect">
            <a:avLst/>
          </a:prstGeom>
          <a:noFill/>
          <a:ln>
            <a:noFill/>
          </a:ln>
        </p:spPr>
        <p:txBody>
          <a:bodyPr anchorCtr="0" anchor="t" bIns="91425" lIns="91425" rIns="91425" tIns="91425"/>
          <a:lstStyle>
            <a:lvl1pPr lvl="0">
              <a:spcBef>
                <a:spcPts val="0"/>
              </a:spcBef>
              <a:buClr>
                <a:srgbClr val="01426A"/>
              </a:buClr>
              <a:buSzPct val="100000"/>
              <a:buFont typeface="Open Sans"/>
              <a:buNone/>
              <a:defRPr sz="2800">
                <a:solidFill>
                  <a:srgbClr val="01426A"/>
                </a:solidFill>
                <a:latin typeface="Open Sans"/>
                <a:ea typeface="Open Sans"/>
                <a:cs typeface="Open Sans"/>
                <a:sym typeface="Open Sans"/>
              </a:defRPr>
            </a:lvl1pPr>
            <a:lvl2pPr lvl="1">
              <a:spcBef>
                <a:spcPts val="0"/>
              </a:spcBef>
              <a:buClr>
                <a:srgbClr val="01426A"/>
              </a:buClr>
              <a:buSzPct val="100000"/>
              <a:buFont typeface="Open Sans"/>
              <a:buNone/>
              <a:defRPr sz="2800">
                <a:solidFill>
                  <a:srgbClr val="01426A"/>
                </a:solidFill>
                <a:latin typeface="Open Sans"/>
                <a:ea typeface="Open Sans"/>
                <a:cs typeface="Open Sans"/>
                <a:sym typeface="Open Sans"/>
              </a:defRPr>
            </a:lvl2pPr>
            <a:lvl3pPr lvl="2">
              <a:spcBef>
                <a:spcPts val="0"/>
              </a:spcBef>
              <a:buClr>
                <a:srgbClr val="01426A"/>
              </a:buClr>
              <a:buSzPct val="100000"/>
              <a:buFont typeface="Open Sans"/>
              <a:buNone/>
              <a:defRPr sz="2800">
                <a:solidFill>
                  <a:srgbClr val="01426A"/>
                </a:solidFill>
                <a:latin typeface="Open Sans"/>
                <a:ea typeface="Open Sans"/>
                <a:cs typeface="Open Sans"/>
                <a:sym typeface="Open Sans"/>
              </a:defRPr>
            </a:lvl3pPr>
            <a:lvl4pPr lvl="3">
              <a:spcBef>
                <a:spcPts val="0"/>
              </a:spcBef>
              <a:buClr>
                <a:srgbClr val="01426A"/>
              </a:buClr>
              <a:buSzPct val="100000"/>
              <a:buFont typeface="Open Sans"/>
              <a:buNone/>
              <a:defRPr sz="2800">
                <a:solidFill>
                  <a:srgbClr val="01426A"/>
                </a:solidFill>
                <a:latin typeface="Open Sans"/>
                <a:ea typeface="Open Sans"/>
                <a:cs typeface="Open Sans"/>
                <a:sym typeface="Open Sans"/>
              </a:defRPr>
            </a:lvl4pPr>
            <a:lvl5pPr lvl="4">
              <a:spcBef>
                <a:spcPts val="0"/>
              </a:spcBef>
              <a:buClr>
                <a:srgbClr val="01426A"/>
              </a:buClr>
              <a:buSzPct val="100000"/>
              <a:buFont typeface="Open Sans"/>
              <a:buNone/>
              <a:defRPr sz="2800">
                <a:solidFill>
                  <a:srgbClr val="01426A"/>
                </a:solidFill>
                <a:latin typeface="Open Sans"/>
                <a:ea typeface="Open Sans"/>
                <a:cs typeface="Open Sans"/>
                <a:sym typeface="Open Sans"/>
              </a:defRPr>
            </a:lvl5pPr>
            <a:lvl6pPr lvl="5">
              <a:spcBef>
                <a:spcPts val="0"/>
              </a:spcBef>
              <a:buClr>
                <a:srgbClr val="01426A"/>
              </a:buClr>
              <a:buSzPct val="100000"/>
              <a:buFont typeface="Open Sans"/>
              <a:buNone/>
              <a:defRPr sz="2800">
                <a:solidFill>
                  <a:srgbClr val="01426A"/>
                </a:solidFill>
                <a:latin typeface="Open Sans"/>
                <a:ea typeface="Open Sans"/>
                <a:cs typeface="Open Sans"/>
                <a:sym typeface="Open Sans"/>
              </a:defRPr>
            </a:lvl6pPr>
            <a:lvl7pPr lvl="6">
              <a:spcBef>
                <a:spcPts val="0"/>
              </a:spcBef>
              <a:buClr>
                <a:srgbClr val="01426A"/>
              </a:buClr>
              <a:buSzPct val="100000"/>
              <a:buFont typeface="Open Sans"/>
              <a:buNone/>
              <a:defRPr sz="2800">
                <a:solidFill>
                  <a:srgbClr val="01426A"/>
                </a:solidFill>
                <a:latin typeface="Open Sans"/>
                <a:ea typeface="Open Sans"/>
                <a:cs typeface="Open Sans"/>
                <a:sym typeface="Open Sans"/>
              </a:defRPr>
            </a:lvl7pPr>
            <a:lvl8pPr lvl="7">
              <a:spcBef>
                <a:spcPts val="0"/>
              </a:spcBef>
              <a:buClr>
                <a:srgbClr val="01426A"/>
              </a:buClr>
              <a:buSzPct val="100000"/>
              <a:buFont typeface="Open Sans"/>
              <a:buNone/>
              <a:defRPr sz="2800">
                <a:solidFill>
                  <a:srgbClr val="01426A"/>
                </a:solidFill>
                <a:latin typeface="Open Sans"/>
                <a:ea typeface="Open Sans"/>
                <a:cs typeface="Open Sans"/>
                <a:sym typeface="Open Sans"/>
              </a:defRPr>
            </a:lvl8pPr>
            <a:lvl9pPr lvl="8">
              <a:spcBef>
                <a:spcPts val="0"/>
              </a:spcBef>
              <a:buClr>
                <a:srgbClr val="01426A"/>
              </a:buClr>
              <a:buSzPct val="100000"/>
              <a:buFont typeface="Open Sans"/>
              <a:buNone/>
              <a:defRPr sz="2800">
                <a:solidFill>
                  <a:srgbClr val="01426A"/>
                </a:solidFill>
                <a:latin typeface="Open Sans"/>
                <a:ea typeface="Open Sans"/>
                <a:cs typeface="Open Sans"/>
                <a:sym typeface="Open Sans"/>
              </a:defRPr>
            </a:lvl9pPr>
          </a:lstStyle>
          <a:p/>
        </p:txBody>
      </p:sp>
      <p:sp>
        <p:nvSpPr>
          <p:cNvPr id="7" name="Shape 7"/>
          <p:cNvSpPr txBox="1"/>
          <p:nvPr>
            <p:ph idx="1" type="body"/>
          </p:nvPr>
        </p:nvSpPr>
        <p:spPr>
          <a:xfrm>
            <a:off x="311700" y="1152475"/>
            <a:ext cx="8520600" cy="3416400"/>
          </a:xfrm>
          <a:prstGeom prst="rect">
            <a:avLst/>
          </a:prstGeom>
          <a:noFill/>
          <a:ln>
            <a:noFill/>
          </a:ln>
        </p:spPr>
        <p:txBody>
          <a:bodyPr anchorCtr="0" anchor="t" bIns="91425" lIns="91425" rIns="91425" tIns="91425"/>
          <a:lstStyle>
            <a:lvl1pPr lvl="0">
              <a:lnSpc>
                <a:spcPct val="115000"/>
              </a:lnSpc>
              <a:spcBef>
                <a:spcPts val="0"/>
              </a:spcBef>
              <a:spcAft>
                <a:spcPts val="1600"/>
              </a:spcAft>
              <a:buClr>
                <a:srgbClr val="01426A"/>
              </a:buClr>
              <a:buSzPct val="100000"/>
              <a:buFont typeface="Open Sans"/>
              <a:defRPr sz="1800">
                <a:solidFill>
                  <a:srgbClr val="01426A"/>
                </a:solidFill>
                <a:latin typeface="Open Sans"/>
                <a:ea typeface="Open Sans"/>
                <a:cs typeface="Open Sans"/>
                <a:sym typeface="Open Sans"/>
              </a:defRPr>
            </a:lvl1pPr>
            <a:lvl2pPr lvl="1">
              <a:lnSpc>
                <a:spcPct val="115000"/>
              </a:lnSpc>
              <a:spcBef>
                <a:spcPts val="0"/>
              </a:spcBef>
              <a:spcAft>
                <a:spcPts val="1600"/>
              </a:spcAft>
              <a:buClr>
                <a:srgbClr val="01426A"/>
              </a:buClr>
              <a:buFont typeface="Open Sans"/>
              <a:defRPr>
                <a:solidFill>
                  <a:srgbClr val="01426A"/>
                </a:solidFill>
                <a:latin typeface="Open Sans"/>
                <a:ea typeface="Open Sans"/>
                <a:cs typeface="Open Sans"/>
                <a:sym typeface="Open Sans"/>
              </a:defRPr>
            </a:lvl2pPr>
            <a:lvl3pPr lvl="2">
              <a:lnSpc>
                <a:spcPct val="115000"/>
              </a:lnSpc>
              <a:spcBef>
                <a:spcPts val="0"/>
              </a:spcBef>
              <a:spcAft>
                <a:spcPts val="1600"/>
              </a:spcAft>
              <a:buClr>
                <a:srgbClr val="01426A"/>
              </a:buClr>
              <a:buFont typeface="Open Sans"/>
              <a:defRPr>
                <a:solidFill>
                  <a:srgbClr val="01426A"/>
                </a:solidFill>
                <a:latin typeface="Open Sans"/>
                <a:ea typeface="Open Sans"/>
                <a:cs typeface="Open Sans"/>
                <a:sym typeface="Open Sans"/>
              </a:defRPr>
            </a:lvl3pPr>
            <a:lvl4pPr lvl="3">
              <a:lnSpc>
                <a:spcPct val="115000"/>
              </a:lnSpc>
              <a:spcBef>
                <a:spcPts val="0"/>
              </a:spcBef>
              <a:spcAft>
                <a:spcPts val="1600"/>
              </a:spcAft>
              <a:buClr>
                <a:srgbClr val="01426A"/>
              </a:buClr>
              <a:buFont typeface="Open Sans"/>
              <a:defRPr>
                <a:solidFill>
                  <a:srgbClr val="01426A"/>
                </a:solidFill>
                <a:latin typeface="Open Sans"/>
                <a:ea typeface="Open Sans"/>
                <a:cs typeface="Open Sans"/>
                <a:sym typeface="Open Sans"/>
              </a:defRPr>
            </a:lvl4pPr>
            <a:lvl5pPr lvl="4">
              <a:lnSpc>
                <a:spcPct val="115000"/>
              </a:lnSpc>
              <a:spcBef>
                <a:spcPts val="0"/>
              </a:spcBef>
              <a:spcAft>
                <a:spcPts val="1600"/>
              </a:spcAft>
              <a:buClr>
                <a:srgbClr val="01426A"/>
              </a:buClr>
              <a:buFont typeface="Open Sans"/>
              <a:defRPr>
                <a:solidFill>
                  <a:srgbClr val="01426A"/>
                </a:solidFill>
                <a:latin typeface="Open Sans"/>
                <a:ea typeface="Open Sans"/>
                <a:cs typeface="Open Sans"/>
                <a:sym typeface="Open Sans"/>
              </a:defRPr>
            </a:lvl5pPr>
            <a:lvl6pPr lvl="5">
              <a:lnSpc>
                <a:spcPct val="115000"/>
              </a:lnSpc>
              <a:spcBef>
                <a:spcPts val="0"/>
              </a:spcBef>
              <a:spcAft>
                <a:spcPts val="1600"/>
              </a:spcAft>
              <a:buClr>
                <a:srgbClr val="01426A"/>
              </a:buClr>
              <a:buFont typeface="Open Sans"/>
              <a:defRPr>
                <a:solidFill>
                  <a:srgbClr val="01426A"/>
                </a:solidFill>
                <a:latin typeface="Open Sans"/>
                <a:ea typeface="Open Sans"/>
                <a:cs typeface="Open Sans"/>
                <a:sym typeface="Open Sans"/>
              </a:defRPr>
            </a:lvl6pPr>
            <a:lvl7pPr lvl="6">
              <a:lnSpc>
                <a:spcPct val="115000"/>
              </a:lnSpc>
              <a:spcBef>
                <a:spcPts val="0"/>
              </a:spcBef>
              <a:spcAft>
                <a:spcPts val="1600"/>
              </a:spcAft>
              <a:buClr>
                <a:srgbClr val="01426A"/>
              </a:buClr>
              <a:buFont typeface="Open Sans"/>
              <a:defRPr>
                <a:solidFill>
                  <a:srgbClr val="01426A"/>
                </a:solidFill>
                <a:latin typeface="Open Sans"/>
                <a:ea typeface="Open Sans"/>
                <a:cs typeface="Open Sans"/>
                <a:sym typeface="Open Sans"/>
              </a:defRPr>
            </a:lvl7pPr>
            <a:lvl8pPr lvl="7">
              <a:lnSpc>
                <a:spcPct val="115000"/>
              </a:lnSpc>
              <a:spcBef>
                <a:spcPts val="0"/>
              </a:spcBef>
              <a:spcAft>
                <a:spcPts val="1600"/>
              </a:spcAft>
              <a:buClr>
                <a:srgbClr val="01426A"/>
              </a:buClr>
              <a:buFont typeface="Open Sans"/>
              <a:defRPr>
                <a:solidFill>
                  <a:srgbClr val="01426A"/>
                </a:solidFill>
                <a:latin typeface="Open Sans"/>
                <a:ea typeface="Open Sans"/>
                <a:cs typeface="Open Sans"/>
                <a:sym typeface="Open Sans"/>
              </a:defRPr>
            </a:lvl8pPr>
            <a:lvl9pPr lvl="8">
              <a:lnSpc>
                <a:spcPct val="115000"/>
              </a:lnSpc>
              <a:spcBef>
                <a:spcPts val="0"/>
              </a:spcBef>
              <a:spcAft>
                <a:spcPts val="1600"/>
              </a:spcAft>
              <a:buClr>
                <a:srgbClr val="01426A"/>
              </a:buClr>
              <a:buFont typeface="Open Sans"/>
              <a:defRPr>
                <a:solidFill>
                  <a:srgbClr val="01426A"/>
                </a:solidFill>
                <a:latin typeface="Open Sans"/>
                <a:ea typeface="Open Sans"/>
                <a:cs typeface="Open Sans"/>
                <a:sym typeface="Open Sans"/>
              </a:defRPr>
            </a:lvl9pPr>
          </a:lstStyle>
          <a:p/>
        </p:txBody>
      </p:sp>
      <p:sp>
        <p:nvSpPr>
          <p:cNvPr id="8" name="Shape 8"/>
          <p:cNvSpPr txBox="1"/>
          <p:nvPr>
            <p:ph idx="12" type="sldNum"/>
          </p:nvPr>
        </p:nvSpPr>
        <p:spPr>
          <a:xfrm>
            <a:off x="8472457" y="4663216"/>
            <a:ext cx="548700" cy="393600"/>
          </a:xfrm>
          <a:prstGeom prst="rect">
            <a:avLst/>
          </a:prstGeom>
          <a:noFill/>
          <a:ln>
            <a:noFill/>
          </a:ln>
        </p:spPr>
        <p:txBody>
          <a:bodyPr anchorCtr="0" anchor="ctr" bIns="91425" lIns="91425" rIns="91425" tIns="91425">
            <a:noAutofit/>
          </a:bodyPr>
          <a:lstStyle/>
          <a:p>
            <a:pPr lvl="0" algn="r">
              <a:spcBef>
                <a:spcPts val="0"/>
              </a:spcBef>
              <a:buNone/>
            </a:pPr>
            <a:fld id="{00000000-1234-1234-1234-123412341234}" type="slidenum">
              <a:rPr lang="en" sz="1000">
                <a:solidFill>
                  <a:schemeClr val="dk2"/>
                </a:solidFill>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69" name="Shape 69"/>
        <p:cNvGrpSpPr/>
        <p:nvPr/>
      </p:nvGrpSpPr>
      <p:grpSpPr>
        <a:xfrm>
          <a:off x="0" y="0"/>
          <a:ext cx="0" cy="0"/>
          <a:chOff x="0" y="0"/>
          <a:chExt cx="0" cy="0"/>
        </a:xfrm>
      </p:grpSpPr>
      <p:sp>
        <p:nvSpPr>
          <p:cNvPr id="70" name="Shape 70"/>
          <p:cNvSpPr txBox="1"/>
          <p:nvPr>
            <p:ph type="title"/>
          </p:nvPr>
        </p:nvSpPr>
        <p:spPr>
          <a:xfrm>
            <a:off x="311700" y="445025"/>
            <a:ext cx="8520600" cy="572700"/>
          </a:xfrm>
          <a:prstGeom prst="rect">
            <a:avLst/>
          </a:prstGeom>
          <a:noFill/>
          <a:ln>
            <a:noFill/>
          </a:ln>
        </p:spPr>
        <p:txBody>
          <a:bodyPr anchorCtr="0" anchor="t" bIns="91425" lIns="91425" rIns="91425" tIns="91425"/>
          <a:lstStyle>
            <a:lvl1pPr lvl="0" rtl="0">
              <a:spcBef>
                <a:spcPts val="0"/>
              </a:spcBef>
              <a:buClr>
                <a:schemeClr val="dk1"/>
              </a:buClr>
              <a:buSzPct val="100000"/>
              <a:buNone/>
              <a:defRPr sz="2800">
                <a:solidFill>
                  <a:schemeClr val="dk1"/>
                </a:solidFill>
              </a:defRPr>
            </a:lvl1pPr>
            <a:lvl2pPr lvl="1" rtl="0">
              <a:spcBef>
                <a:spcPts val="0"/>
              </a:spcBef>
              <a:buClr>
                <a:schemeClr val="dk1"/>
              </a:buClr>
              <a:buSzPct val="100000"/>
              <a:buNone/>
              <a:defRPr sz="2800">
                <a:solidFill>
                  <a:schemeClr val="dk1"/>
                </a:solidFill>
              </a:defRPr>
            </a:lvl2pPr>
            <a:lvl3pPr lvl="2" rtl="0">
              <a:spcBef>
                <a:spcPts val="0"/>
              </a:spcBef>
              <a:buClr>
                <a:schemeClr val="dk1"/>
              </a:buClr>
              <a:buSzPct val="100000"/>
              <a:buNone/>
              <a:defRPr sz="2800">
                <a:solidFill>
                  <a:schemeClr val="dk1"/>
                </a:solidFill>
              </a:defRPr>
            </a:lvl3pPr>
            <a:lvl4pPr lvl="3" rtl="0">
              <a:spcBef>
                <a:spcPts val="0"/>
              </a:spcBef>
              <a:buClr>
                <a:schemeClr val="dk1"/>
              </a:buClr>
              <a:buSzPct val="100000"/>
              <a:buNone/>
              <a:defRPr sz="2800">
                <a:solidFill>
                  <a:schemeClr val="dk1"/>
                </a:solidFill>
              </a:defRPr>
            </a:lvl4pPr>
            <a:lvl5pPr lvl="4" rtl="0">
              <a:spcBef>
                <a:spcPts val="0"/>
              </a:spcBef>
              <a:buClr>
                <a:schemeClr val="dk1"/>
              </a:buClr>
              <a:buSzPct val="100000"/>
              <a:buNone/>
              <a:defRPr sz="2800">
                <a:solidFill>
                  <a:schemeClr val="dk1"/>
                </a:solidFill>
              </a:defRPr>
            </a:lvl5pPr>
            <a:lvl6pPr lvl="5" rtl="0">
              <a:spcBef>
                <a:spcPts val="0"/>
              </a:spcBef>
              <a:buClr>
                <a:schemeClr val="dk1"/>
              </a:buClr>
              <a:buSzPct val="100000"/>
              <a:buNone/>
              <a:defRPr sz="2800">
                <a:solidFill>
                  <a:schemeClr val="dk1"/>
                </a:solidFill>
              </a:defRPr>
            </a:lvl6pPr>
            <a:lvl7pPr lvl="6" rtl="0">
              <a:spcBef>
                <a:spcPts val="0"/>
              </a:spcBef>
              <a:buClr>
                <a:schemeClr val="dk1"/>
              </a:buClr>
              <a:buSzPct val="100000"/>
              <a:buNone/>
              <a:defRPr sz="2800">
                <a:solidFill>
                  <a:schemeClr val="dk1"/>
                </a:solidFill>
              </a:defRPr>
            </a:lvl7pPr>
            <a:lvl8pPr lvl="7" rtl="0">
              <a:spcBef>
                <a:spcPts val="0"/>
              </a:spcBef>
              <a:buClr>
                <a:schemeClr val="dk1"/>
              </a:buClr>
              <a:buSzPct val="100000"/>
              <a:buNone/>
              <a:defRPr sz="2800">
                <a:solidFill>
                  <a:schemeClr val="dk1"/>
                </a:solidFill>
              </a:defRPr>
            </a:lvl8pPr>
            <a:lvl9pPr lvl="8" rtl="0">
              <a:spcBef>
                <a:spcPts val="0"/>
              </a:spcBef>
              <a:buClr>
                <a:schemeClr val="dk1"/>
              </a:buClr>
              <a:buSzPct val="100000"/>
              <a:buNone/>
              <a:defRPr sz="2800">
                <a:solidFill>
                  <a:schemeClr val="dk1"/>
                </a:solidFill>
              </a:defRPr>
            </a:lvl9pPr>
          </a:lstStyle>
          <a:p/>
        </p:txBody>
      </p:sp>
      <p:sp>
        <p:nvSpPr>
          <p:cNvPr id="71" name="Shape 71"/>
          <p:cNvSpPr txBox="1"/>
          <p:nvPr>
            <p:ph idx="1" type="body"/>
          </p:nvPr>
        </p:nvSpPr>
        <p:spPr>
          <a:xfrm>
            <a:off x="311700" y="1152475"/>
            <a:ext cx="8520600" cy="3416400"/>
          </a:xfrm>
          <a:prstGeom prst="rect">
            <a:avLst/>
          </a:prstGeom>
          <a:noFill/>
          <a:ln>
            <a:noFill/>
          </a:ln>
        </p:spPr>
        <p:txBody>
          <a:bodyPr anchorCtr="0" anchor="t" bIns="91425" lIns="91425" rIns="91425" tIns="91425"/>
          <a:lstStyle>
            <a:lvl1pPr lvl="0" rtl="0">
              <a:lnSpc>
                <a:spcPct val="115000"/>
              </a:lnSpc>
              <a:spcBef>
                <a:spcPts val="0"/>
              </a:spcBef>
              <a:spcAft>
                <a:spcPts val="1600"/>
              </a:spcAft>
              <a:buClr>
                <a:schemeClr val="dk2"/>
              </a:buClr>
              <a:buSzPct val="100000"/>
              <a:defRPr sz="1800">
                <a:solidFill>
                  <a:schemeClr val="dk2"/>
                </a:solidFill>
              </a:defRPr>
            </a:lvl1pPr>
            <a:lvl2pPr lvl="1" rtl="0">
              <a:lnSpc>
                <a:spcPct val="115000"/>
              </a:lnSpc>
              <a:spcBef>
                <a:spcPts val="0"/>
              </a:spcBef>
              <a:spcAft>
                <a:spcPts val="1600"/>
              </a:spcAft>
              <a:buClr>
                <a:schemeClr val="dk2"/>
              </a:buClr>
              <a:defRPr>
                <a:solidFill>
                  <a:schemeClr val="dk2"/>
                </a:solidFill>
              </a:defRPr>
            </a:lvl2pPr>
            <a:lvl3pPr lvl="2" rtl="0">
              <a:lnSpc>
                <a:spcPct val="115000"/>
              </a:lnSpc>
              <a:spcBef>
                <a:spcPts val="0"/>
              </a:spcBef>
              <a:spcAft>
                <a:spcPts val="1600"/>
              </a:spcAft>
              <a:buClr>
                <a:schemeClr val="dk2"/>
              </a:buClr>
              <a:defRPr>
                <a:solidFill>
                  <a:schemeClr val="dk2"/>
                </a:solidFill>
              </a:defRPr>
            </a:lvl3pPr>
            <a:lvl4pPr lvl="3" rtl="0">
              <a:lnSpc>
                <a:spcPct val="115000"/>
              </a:lnSpc>
              <a:spcBef>
                <a:spcPts val="0"/>
              </a:spcBef>
              <a:spcAft>
                <a:spcPts val="1600"/>
              </a:spcAft>
              <a:buClr>
                <a:schemeClr val="dk2"/>
              </a:buClr>
              <a:defRPr>
                <a:solidFill>
                  <a:schemeClr val="dk2"/>
                </a:solidFill>
              </a:defRPr>
            </a:lvl4pPr>
            <a:lvl5pPr lvl="4" rtl="0">
              <a:lnSpc>
                <a:spcPct val="115000"/>
              </a:lnSpc>
              <a:spcBef>
                <a:spcPts val="0"/>
              </a:spcBef>
              <a:spcAft>
                <a:spcPts val="1600"/>
              </a:spcAft>
              <a:buClr>
                <a:schemeClr val="dk2"/>
              </a:buClr>
              <a:defRPr>
                <a:solidFill>
                  <a:schemeClr val="dk2"/>
                </a:solidFill>
              </a:defRPr>
            </a:lvl5pPr>
            <a:lvl6pPr lvl="5" rtl="0">
              <a:lnSpc>
                <a:spcPct val="115000"/>
              </a:lnSpc>
              <a:spcBef>
                <a:spcPts val="0"/>
              </a:spcBef>
              <a:spcAft>
                <a:spcPts val="1600"/>
              </a:spcAft>
              <a:buClr>
                <a:schemeClr val="dk2"/>
              </a:buClr>
              <a:defRPr>
                <a:solidFill>
                  <a:schemeClr val="dk2"/>
                </a:solidFill>
              </a:defRPr>
            </a:lvl6pPr>
            <a:lvl7pPr lvl="6" rtl="0">
              <a:lnSpc>
                <a:spcPct val="115000"/>
              </a:lnSpc>
              <a:spcBef>
                <a:spcPts val="0"/>
              </a:spcBef>
              <a:spcAft>
                <a:spcPts val="1600"/>
              </a:spcAft>
              <a:buClr>
                <a:schemeClr val="dk2"/>
              </a:buClr>
              <a:defRPr>
                <a:solidFill>
                  <a:schemeClr val="dk2"/>
                </a:solidFill>
              </a:defRPr>
            </a:lvl7pPr>
            <a:lvl8pPr lvl="7" rtl="0">
              <a:lnSpc>
                <a:spcPct val="115000"/>
              </a:lnSpc>
              <a:spcBef>
                <a:spcPts val="0"/>
              </a:spcBef>
              <a:spcAft>
                <a:spcPts val="1600"/>
              </a:spcAft>
              <a:buClr>
                <a:schemeClr val="dk2"/>
              </a:buClr>
              <a:defRPr>
                <a:solidFill>
                  <a:schemeClr val="dk2"/>
                </a:solidFill>
              </a:defRPr>
            </a:lvl8pPr>
            <a:lvl9pPr lvl="8" rtl="0">
              <a:lnSpc>
                <a:spcPct val="115000"/>
              </a:lnSpc>
              <a:spcBef>
                <a:spcPts val="0"/>
              </a:spcBef>
              <a:spcAft>
                <a:spcPts val="1600"/>
              </a:spcAft>
              <a:buClr>
                <a:schemeClr val="dk2"/>
              </a:buClr>
              <a:defRPr>
                <a:solidFill>
                  <a:schemeClr val="dk2"/>
                </a:solidFill>
              </a:defRPr>
            </a:lvl9pPr>
          </a:lstStyle>
          <a:p/>
        </p:txBody>
      </p:sp>
      <p:sp>
        <p:nvSpPr>
          <p:cNvPr id="72" name="Shape 72"/>
          <p:cNvSpPr txBox="1"/>
          <p:nvPr>
            <p:ph idx="12" type="sldNum"/>
          </p:nvPr>
        </p:nvSpPr>
        <p:spPr>
          <a:xfrm>
            <a:off x="8472457" y="4663216"/>
            <a:ext cx="548700" cy="393600"/>
          </a:xfrm>
          <a:prstGeom prst="rect">
            <a:avLst/>
          </a:prstGeom>
          <a:noFill/>
          <a:ln>
            <a:noFill/>
          </a:ln>
        </p:spPr>
        <p:txBody>
          <a:bodyPr anchorCtr="0" anchor="ctr" bIns="91425" lIns="91425" rIns="91425" tIns="91425">
            <a:noAutofit/>
          </a:bodyPr>
          <a:lstStyle/>
          <a:p>
            <a:pPr lvl="0" rtl="0" algn="r">
              <a:spcBef>
                <a:spcPts val="0"/>
              </a:spcBef>
              <a:buNone/>
            </a:pPr>
            <a:fld id="{00000000-1234-1234-1234-123412341234}" type="slidenum">
              <a:rPr lang="en" sz="1000">
                <a:solidFill>
                  <a:schemeClr val="dk2"/>
                </a:solidFill>
              </a:rPr>
              <a:t>‹#›</a:t>
            </a:fld>
          </a:p>
        </p:txBody>
      </p:sp>
    </p:spTree>
  </p:cSld>
  <p:clrMap accent1="accent1" accent2="accent2" accent3="accent3" accent4="accent4" accent5="accent5" accent6="accent6" bg1="lt1" bg2="dk2" tx1="dk1" tx2="lt2" folHlink="folHlink" hlink="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hyperlink" Target="https://www.youtube.com/watch?v=uzFEhk4Vb_E" TargetMode="External"/><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9.png"/><Relationship Id="rId4" Type="http://schemas.openxmlformats.org/officeDocument/2006/relationships/image" Target="../media/image8.png"/><Relationship Id="rId5"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4.png"/><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 Id="rId3" Type="http://schemas.openxmlformats.org/officeDocument/2006/relationships/image" Target="../media/image1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2.gi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image" Target="../media/image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4.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7" name="Shape 117"/>
        <p:cNvGrpSpPr/>
        <p:nvPr/>
      </p:nvGrpSpPr>
      <p:grpSpPr>
        <a:xfrm>
          <a:off x="0" y="0"/>
          <a:ext cx="0" cy="0"/>
          <a:chOff x="0" y="0"/>
          <a:chExt cx="0" cy="0"/>
        </a:xfrm>
      </p:grpSpPr>
      <p:sp>
        <p:nvSpPr>
          <p:cNvPr id="118" name="Shape 118"/>
          <p:cNvSpPr txBox="1"/>
          <p:nvPr/>
        </p:nvSpPr>
        <p:spPr>
          <a:xfrm>
            <a:off x="8472457" y="4663216"/>
            <a:ext cx="548700" cy="393600"/>
          </a:xfrm>
          <a:prstGeom prst="rect">
            <a:avLst/>
          </a:prstGeom>
          <a:noFill/>
          <a:ln>
            <a:noFill/>
          </a:ln>
        </p:spPr>
        <p:txBody>
          <a:bodyPr anchorCtr="0" anchor="ctr" bIns="91425" lIns="91425" rIns="91425" tIns="91425">
            <a:noAutofit/>
          </a:bodyPr>
          <a:lstStyle/>
          <a:p>
            <a:pPr lvl="0" rtl="0" algn="r">
              <a:spcBef>
                <a:spcPts val="0"/>
              </a:spcBef>
              <a:buNone/>
            </a:pPr>
            <a:fld id="{00000000-1234-1234-1234-123412341234}" type="slidenum">
              <a:rPr lang="en" sz="1000">
                <a:solidFill>
                  <a:srgbClr val="595959"/>
                </a:solidFill>
              </a:rPr>
              <a:t>‹#›</a:t>
            </a:fld>
          </a:p>
        </p:txBody>
      </p:sp>
      <p:sp>
        <p:nvSpPr>
          <p:cNvPr id="119" name="Shape 119"/>
          <p:cNvSpPr txBox="1"/>
          <p:nvPr>
            <p:ph idx="1" type="subTitle"/>
          </p:nvPr>
        </p:nvSpPr>
        <p:spPr>
          <a:xfrm>
            <a:off x="232500" y="319125"/>
            <a:ext cx="8679000" cy="792600"/>
          </a:xfrm>
          <a:prstGeom prst="rect">
            <a:avLst/>
          </a:prstGeom>
        </p:spPr>
        <p:txBody>
          <a:bodyPr anchorCtr="0" anchor="t" bIns="91425" lIns="91425" rIns="91425" tIns="91425">
            <a:noAutofit/>
          </a:bodyPr>
          <a:lstStyle/>
          <a:p>
            <a:pPr lvl="0">
              <a:spcBef>
                <a:spcPts val="0"/>
              </a:spcBef>
              <a:buNone/>
            </a:pPr>
            <a:r>
              <a:rPr lang="en"/>
              <a:t>Girls Who Code Teacher Training</a:t>
            </a:r>
          </a:p>
          <a:p>
            <a:pPr indent="-228600" lvl="0" marL="457200" rtl="0">
              <a:spcBef>
                <a:spcPts val="0"/>
              </a:spcBef>
              <a:buChar char="■"/>
            </a:pPr>
            <a:r>
              <a:rPr lang="en"/>
              <a:t>Web Apps and Frameworks</a:t>
            </a: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02" name="Shape 202"/>
        <p:cNvGrpSpPr/>
        <p:nvPr/>
      </p:nvGrpSpPr>
      <p:grpSpPr>
        <a:xfrm>
          <a:off x="0" y="0"/>
          <a:ext cx="0" cy="0"/>
          <a:chOff x="0" y="0"/>
          <a:chExt cx="0" cy="0"/>
        </a:xfrm>
      </p:grpSpPr>
      <p:sp>
        <p:nvSpPr>
          <p:cNvPr id="203" name="Shape 203"/>
          <p:cNvSpPr txBox="1"/>
          <p:nvPr>
            <p:ph idx="1" type="body"/>
          </p:nvPr>
        </p:nvSpPr>
        <p:spPr>
          <a:xfrm>
            <a:off x="878150" y="1027950"/>
            <a:ext cx="4638900" cy="3416400"/>
          </a:xfrm>
          <a:prstGeom prst="rect">
            <a:avLst/>
          </a:prstGeom>
        </p:spPr>
        <p:txBody>
          <a:bodyPr anchorCtr="0" anchor="t" bIns="91425" lIns="91425" rIns="91425" tIns="91425">
            <a:noAutofit/>
          </a:bodyPr>
          <a:lstStyle/>
          <a:p>
            <a:pPr lvl="0">
              <a:spcBef>
                <a:spcPts val="0"/>
              </a:spcBef>
              <a:buNone/>
            </a:pPr>
            <a:r>
              <a:rPr b="1" lang="en"/>
              <a:t>Brina Lee</a:t>
            </a:r>
          </a:p>
          <a:p>
            <a:pPr lvl="0" rtl="0">
              <a:lnSpc>
                <a:spcPct val="100000"/>
              </a:lnSpc>
              <a:spcBef>
                <a:spcPts val="0"/>
              </a:spcBef>
              <a:buClr>
                <a:schemeClr val="dk1"/>
              </a:buClr>
              <a:buSzPct val="91666"/>
              <a:buFont typeface="Arial"/>
              <a:buNone/>
            </a:pPr>
            <a:r>
              <a:t/>
            </a:r>
            <a:endParaRPr sz="1200"/>
          </a:p>
          <a:p>
            <a:pPr indent="-342900" lvl="0" marL="457200" rtl="0">
              <a:lnSpc>
                <a:spcPct val="100000"/>
              </a:lnSpc>
              <a:spcBef>
                <a:spcPts val="0"/>
              </a:spcBef>
              <a:buClr>
                <a:srgbClr val="01426A"/>
              </a:buClr>
              <a:buSzPct val="100000"/>
              <a:buFont typeface="Open Sans"/>
            </a:pPr>
            <a:r>
              <a:rPr lang="en" sz="1800"/>
              <a:t>First female engineer at Instagram</a:t>
            </a:r>
          </a:p>
          <a:p>
            <a:pPr indent="-342900" lvl="1" marL="914400" rtl="0">
              <a:lnSpc>
                <a:spcPct val="100000"/>
              </a:lnSpc>
              <a:spcBef>
                <a:spcPts val="0"/>
              </a:spcBef>
              <a:buClr>
                <a:schemeClr val="dk1"/>
              </a:buClr>
              <a:buSzPct val="100000"/>
              <a:buFont typeface="Arial"/>
              <a:buChar char="○"/>
            </a:pPr>
            <a:r>
              <a:rPr lang="en" sz="1800"/>
              <a:t>Instagram is built on Django!</a:t>
            </a:r>
          </a:p>
          <a:p>
            <a:pPr indent="-342900" lvl="0" marL="457200" rtl="0">
              <a:lnSpc>
                <a:spcPct val="100000"/>
              </a:lnSpc>
              <a:spcBef>
                <a:spcPts val="0"/>
              </a:spcBef>
              <a:buClr>
                <a:srgbClr val="01426A"/>
              </a:buClr>
              <a:buSzPct val="100000"/>
              <a:buFont typeface="Open Sans"/>
            </a:pPr>
            <a:r>
              <a:rPr lang="en" sz="1800"/>
              <a:t>Studied communications but took some undergrad CS classes</a:t>
            </a:r>
          </a:p>
          <a:p>
            <a:pPr indent="-342900" lvl="0" marL="457200" rtl="0">
              <a:lnSpc>
                <a:spcPct val="100000"/>
              </a:lnSpc>
              <a:spcBef>
                <a:spcPts val="0"/>
              </a:spcBef>
              <a:buClr>
                <a:srgbClr val="01426A"/>
              </a:buClr>
              <a:buSzPct val="100000"/>
              <a:buFont typeface="Arial"/>
            </a:pPr>
            <a:r>
              <a:rPr lang="en" sz="1800"/>
              <a:t>Video: </a:t>
            </a:r>
            <a:r>
              <a:rPr lang="en" sz="1800" u="sng">
                <a:solidFill>
                  <a:schemeClr val="hlink"/>
                </a:solidFill>
                <a:hlinkClick r:id="rId3"/>
              </a:rPr>
              <a:t>she++ Tech Story</a:t>
            </a:r>
          </a:p>
          <a:p>
            <a:pPr indent="-342900" lvl="1" marL="914400" rtl="0">
              <a:lnSpc>
                <a:spcPct val="100000"/>
              </a:lnSpc>
              <a:spcBef>
                <a:spcPts val="0"/>
              </a:spcBef>
              <a:buClr>
                <a:schemeClr val="dk1"/>
              </a:buClr>
              <a:buSzPct val="100000"/>
              <a:buFont typeface="Arial"/>
              <a:buChar char="○"/>
            </a:pPr>
            <a:r>
              <a:rPr lang="en" sz="1800"/>
              <a:t>What might you say to students who say they’re worried about being the only girl in their program or on a team?</a:t>
            </a:r>
          </a:p>
          <a:p>
            <a:pPr lvl="0">
              <a:spcBef>
                <a:spcPts val="0"/>
              </a:spcBef>
              <a:buNone/>
            </a:pPr>
            <a:r>
              <a:t/>
            </a:r>
            <a:endParaRPr b="1"/>
          </a:p>
        </p:txBody>
      </p:sp>
      <p:sp>
        <p:nvSpPr>
          <p:cNvPr id="204" name="Shape 204"/>
          <p:cNvSpPr txBox="1"/>
          <p:nvPr>
            <p:ph type="title"/>
          </p:nvPr>
        </p:nvSpPr>
        <p:spPr>
          <a:xfrm>
            <a:off x="869700" y="216425"/>
            <a:ext cx="7962600" cy="572700"/>
          </a:xfrm>
          <a:prstGeom prst="rect">
            <a:avLst/>
          </a:prstGeom>
        </p:spPr>
        <p:txBody>
          <a:bodyPr anchorCtr="0" anchor="t" bIns="91425" lIns="91425" rIns="91425" tIns="91425">
            <a:noAutofit/>
          </a:bodyPr>
          <a:lstStyle/>
          <a:p>
            <a:pPr lvl="0">
              <a:spcBef>
                <a:spcPts val="0"/>
              </a:spcBef>
              <a:buNone/>
            </a:pPr>
            <a:r>
              <a:rPr lang="en"/>
              <a:t>WOMAN IN TECH SPOTLIGHT</a:t>
            </a:r>
          </a:p>
        </p:txBody>
      </p:sp>
      <p:pic>
        <p:nvPicPr>
          <p:cNvPr id="205" name="Shape 205"/>
          <p:cNvPicPr preferRelativeResize="0"/>
          <p:nvPr/>
        </p:nvPicPr>
        <p:blipFill>
          <a:blip r:embed="rId4">
            <a:alphaModFix/>
          </a:blip>
          <a:stretch>
            <a:fillRect/>
          </a:stretch>
        </p:blipFill>
        <p:spPr>
          <a:xfrm>
            <a:off x="5707700" y="1257950"/>
            <a:ext cx="2956400" cy="29564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09" name="Shape 209"/>
        <p:cNvGrpSpPr/>
        <p:nvPr/>
      </p:nvGrpSpPr>
      <p:grpSpPr>
        <a:xfrm>
          <a:off x="0" y="0"/>
          <a:ext cx="0" cy="0"/>
          <a:chOff x="0" y="0"/>
          <a:chExt cx="0" cy="0"/>
        </a:xfrm>
      </p:grpSpPr>
      <p:sp>
        <p:nvSpPr>
          <p:cNvPr id="210" name="Shape 210"/>
          <p:cNvSpPr/>
          <p:nvPr/>
        </p:nvSpPr>
        <p:spPr>
          <a:xfrm>
            <a:off x="816450" y="2290880"/>
            <a:ext cx="7886700" cy="415500"/>
          </a:xfrm>
          <a:prstGeom prst="rect">
            <a:avLst/>
          </a:prstGeom>
          <a:solidFill>
            <a:srgbClr val="EEEEEE"/>
          </a:solidFill>
          <a:ln cap="flat" cmpd="sng" w="19050">
            <a:solidFill>
              <a:srgbClr val="FDDD41"/>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11" name="Shape 211"/>
          <p:cNvSpPr txBox="1"/>
          <p:nvPr/>
        </p:nvSpPr>
        <p:spPr>
          <a:xfrm>
            <a:off x="499500" y="235000"/>
            <a:ext cx="8520600" cy="572700"/>
          </a:xfrm>
          <a:prstGeom prst="rect">
            <a:avLst/>
          </a:prstGeom>
          <a:noFill/>
          <a:ln>
            <a:noFill/>
          </a:ln>
        </p:spPr>
        <p:txBody>
          <a:bodyPr anchorCtr="0" anchor="t" bIns="91425" lIns="91425" rIns="91425" tIns="91425">
            <a:noAutofit/>
          </a:bodyPr>
          <a:lstStyle/>
          <a:p>
            <a:pPr lvl="0" rtl="0">
              <a:spcBef>
                <a:spcPts val="0"/>
              </a:spcBef>
              <a:buNone/>
            </a:pPr>
            <a:r>
              <a:rPr b="1" lang="en" sz="2800">
                <a:solidFill>
                  <a:srgbClr val="01426A"/>
                </a:solidFill>
                <a:latin typeface="Open Sans"/>
                <a:ea typeface="Open Sans"/>
                <a:cs typeface="Open Sans"/>
                <a:sym typeface="Open Sans"/>
              </a:rPr>
              <a:t>WHERE ARE WE NOW?</a:t>
            </a:r>
          </a:p>
        </p:txBody>
      </p:sp>
      <p:sp>
        <p:nvSpPr>
          <p:cNvPr id="212" name="Shape 212"/>
          <p:cNvSpPr txBox="1"/>
          <p:nvPr/>
        </p:nvSpPr>
        <p:spPr>
          <a:xfrm>
            <a:off x="736275" y="1040225"/>
            <a:ext cx="7668300" cy="3416400"/>
          </a:xfrm>
          <a:prstGeom prst="rect">
            <a:avLst/>
          </a:prstGeom>
          <a:noFill/>
          <a:ln>
            <a:noFill/>
          </a:ln>
        </p:spPr>
        <p:txBody>
          <a:bodyPr anchorCtr="0" anchor="t" bIns="91425" lIns="91425" rIns="91425" tIns="91425">
            <a:noAutofit/>
          </a:bodyPr>
          <a:lstStyle/>
          <a:p>
            <a:pPr indent="-342900" lvl="0" marL="457200" rtl="0">
              <a:lnSpc>
                <a:spcPct val="150000"/>
              </a:lnSpc>
              <a:spcBef>
                <a:spcPts val="0"/>
              </a:spcBef>
              <a:buClr>
                <a:srgbClr val="01426A"/>
              </a:buClr>
              <a:buSzPct val="100000"/>
              <a:buFont typeface="Open Sans"/>
              <a:buAutoNum type="arabicPeriod"/>
            </a:pPr>
            <a:r>
              <a:rPr lang="en" sz="1800">
                <a:solidFill>
                  <a:srgbClr val="01426A"/>
                </a:solidFill>
                <a:latin typeface="Open Sans"/>
                <a:ea typeface="Open Sans"/>
                <a:cs typeface="Open Sans"/>
                <a:sym typeface="Open Sans"/>
              </a:rPr>
              <a:t>Teaching Move &amp; </a:t>
            </a:r>
            <a:r>
              <a:rPr lang="en" sz="1800">
                <a:solidFill>
                  <a:srgbClr val="01426A"/>
                </a:solidFill>
                <a:latin typeface="Open Sans"/>
                <a:ea typeface="Open Sans"/>
                <a:cs typeface="Open Sans"/>
                <a:sym typeface="Open Sans"/>
              </a:rPr>
              <a:t>Hook - 10 Min</a:t>
            </a:r>
          </a:p>
          <a:p>
            <a:pPr indent="-342900" lvl="0" marL="457200" rtl="0">
              <a:lnSpc>
                <a:spcPct val="150000"/>
              </a:lnSpc>
              <a:spcBef>
                <a:spcPts val="0"/>
              </a:spcBef>
              <a:buClr>
                <a:srgbClr val="01426A"/>
              </a:buClr>
              <a:buSzPct val="100000"/>
              <a:buFont typeface="Open Sans"/>
              <a:buAutoNum type="arabicPeriod"/>
            </a:pPr>
            <a:r>
              <a:rPr lang="en" sz="1800">
                <a:solidFill>
                  <a:srgbClr val="01426A"/>
                </a:solidFill>
                <a:latin typeface="Open Sans"/>
                <a:ea typeface="Open Sans"/>
                <a:cs typeface="Open Sans"/>
                <a:sym typeface="Open Sans"/>
              </a:rPr>
              <a:t>Objectives, Context and Agenda - 5 Min</a:t>
            </a:r>
          </a:p>
          <a:p>
            <a:pPr indent="-342900" lvl="0" marL="457200" rtl="0">
              <a:lnSpc>
                <a:spcPct val="150000"/>
              </a:lnSpc>
              <a:spcBef>
                <a:spcPts val="0"/>
              </a:spcBef>
              <a:buClr>
                <a:srgbClr val="01426A"/>
              </a:buClr>
              <a:buSzPct val="100000"/>
              <a:buFont typeface="Open Sans"/>
              <a:buAutoNum type="arabicPeriod"/>
            </a:pPr>
            <a:r>
              <a:rPr lang="en" sz="1800">
                <a:solidFill>
                  <a:srgbClr val="01426A"/>
                </a:solidFill>
                <a:latin typeface="Open Sans"/>
                <a:ea typeface="Open Sans"/>
                <a:cs typeface="Open Sans"/>
                <a:sym typeface="Open Sans"/>
              </a:rPr>
              <a:t>Woman in Tech Spotlight - 10 min</a:t>
            </a:r>
          </a:p>
          <a:p>
            <a:pPr indent="-342900" lvl="0" marL="457200" rtl="0">
              <a:lnSpc>
                <a:spcPct val="150000"/>
              </a:lnSpc>
              <a:spcBef>
                <a:spcPts val="0"/>
              </a:spcBef>
              <a:buClr>
                <a:srgbClr val="01426A"/>
              </a:buClr>
              <a:buSzPct val="100000"/>
              <a:buFont typeface="Open Sans"/>
              <a:buAutoNum type="arabicPeriod"/>
            </a:pPr>
            <a:r>
              <a:rPr b="1" lang="en" sz="1800">
                <a:solidFill>
                  <a:srgbClr val="01426A"/>
                </a:solidFill>
                <a:latin typeface="Open Sans"/>
                <a:ea typeface="Open Sans"/>
                <a:cs typeface="Open Sans"/>
                <a:sym typeface="Open Sans"/>
              </a:rPr>
              <a:t>Project </a:t>
            </a:r>
            <a:r>
              <a:rPr b="1" lang="en" sz="1800">
                <a:solidFill>
                  <a:srgbClr val="01426A"/>
                </a:solidFill>
                <a:latin typeface="Open Sans"/>
                <a:ea typeface="Open Sans"/>
                <a:cs typeface="Open Sans"/>
                <a:sym typeface="Open Sans"/>
              </a:rPr>
              <a:t>Work Time</a:t>
            </a:r>
            <a:r>
              <a:rPr lang="en" sz="1800">
                <a:solidFill>
                  <a:srgbClr val="01426A"/>
                </a:solidFill>
                <a:latin typeface="Open Sans"/>
                <a:ea typeface="Open Sans"/>
                <a:cs typeface="Open Sans"/>
                <a:sym typeface="Open Sans"/>
              </a:rPr>
              <a:t>: Django Blog Project - 45 min</a:t>
            </a:r>
          </a:p>
          <a:p>
            <a:pPr indent="-342900" lvl="0" marL="457200" rtl="0">
              <a:lnSpc>
                <a:spcPct val="150000"/>
              </a:lnSpc>
              <a:spcBef>
                <a:spcPts val="0"/>
              </a:spcBef>
              <a:buClr>
                <a:srgbClr val="01426A"/>
              </a:buClr>
              <a:buSzPct val="100000"/>
              <a:buFont typeface="Open Sans"/>
              <a:buAutoNum type="arabicPeriod"/>
            </a:pPr>
            <a:r>
              <a:rPr lang="en" sz="1800">
                <a:solidFill>
                  <a:srgbClr val="01426A"/>
                </a:solidFill>
                <a:latin typeface="Open Sans"/>
                <a:ea typeface="Open Sans"/>
                <a:cs typeface="Open Sans"/>
                <a:sym typeface="Open Sans"/>
              </a:rPr>
              <a:t>Reflection and Closing - 10 min</a:t>
            </a: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16" name="Shape 216"/>
        <p:cNvGrpSpPr/>
        <p:nvPr/>
      </p:nvGrpSpPr>
      <p:grpSpPr>
        <a:xfrm>
          <a:off x="0" y="0"/>
          <a:ext cx="0" cy="0"/>
          <a:chOff x="0" y="0"/>
          <a:chExt cx="0" cy="0"/>
        </a:xfrm>
      </p:grpSpPr>
      <p:sp>
        <p:nvSpPr>
          <p:cNvPr id="217" name="Shape 217"/>
          <p:cNvSpPr/>
          <p:nvPr/>
        </p:nvSpPr>
        <p:spPr>
          <a:xfrm>
            <a:off x="5955014" y="3570475"/>
            <a:ext cx="1986000" cy="1234500"/>
          </a:xfrm>
          <a:prstGeom prst="roundRect">
            <a:avLst>
              <a:gd fmla="val 16667" name="adj"/>
            </a:avLst>
          </a:prstGeom>
          <a:noFill/>
          <a:ln cap="flat" cmpd="sng" w="76200">
            <a:solidFill>
              <a:srgbClr val="6ECEB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b="1" lang="en" sz="1800">
                <a:latin typeface="Open Sans"/>
                <a:ea typeface="Open Sans"/>
                <a:cs typeface="Open Sans"/>
                <a:sym typeface="Open Sans"/>
              </a:rPr>
              <a:t>VIEW</a:t>
            </a:r>
          </a:p>
          <a:p>
            <a:pPr lvl="0" rtl="0" algn="ctr">
              <a:spcBef>
                <a:spcPts val="0"/>
              </a:spcBef>
              <a:buNone/>
            </a:pPr>
            <a:r>
              <a:rPr lang="en">
                <a:latin typeface="Open Sans"/>
                <a:ea typeface="Open Sans"/>
                <a:cs typeface="Open Sans"/>
                <a:sym typeface="Open Sans"/>
              </a:rPr>
              <a:t>- The Interface - </a:t>
            </a:r>
          </a:p>
        </p:txBody>
      </p:sp>
      <p:sp>
        <p:nvSpPr>
          <p:cNvPr id="218" name="Shape 218"/>
          <p:cNvSpPr txBox="1"/>
          <p:nvPr>
            <p:ph type="title"/>
          </p:nvPr>
        </p:nvSpPr>
        <p:spPr>
          <a:xfrm>
            <a:off x="869700" y="216425"/>
            <a:ext cx="7962600" cy="572700"/>
          </a:xfrm>
          <a:prstGeom prst="rect">
            <a:avLst/>
          </a:prstGeom>
        </p:spPr>
        <p:txBody>
          <a:bodyPr anchorCtr="0" anchor="t" bIns="91425" lIns="91425" rIns="91425" tIns="91425">
            <a:noAutofit/>
          </a:bodyPr>
          <a:lstStyle/>
          <a:p>
            <a:pPr lvl="0">
              <a:spcBef>
                <a:spcPts val="0"/>
              </a:spcBef>
              <a:buNone/>
            </a:pPr>
            <a:r>
              <a:rPr lang="en"/>
              <a:t>MODEL VIEW CONTROLLER</a:t>
            </a:r>
          </a:p>
        </p:txBody>
      </p:sp>
      <p:sp>
        <p:nvSpPr>
          <p:cNvPr id="219" name="Shape 219"/>
          <p:cNvSpPr/>
          <p:nvPr/>
        </p:nvSpPr>
        <p:spPr>
          <a:xfrm>
            <a:off x="1368049" y="3570475"/>
            <a:ext cx="1986000" cy="1234500"/>
          </a:xfrm>
          <a:prstGeom prst="roundRect">
            <a:avLst>
              <a:gd fmla="val 16667" name="adj"/>
            </a:avLst>
          </a:prstGeom>
          <a:noFill/>
          <a:ln cap="flat" cmpd="sng" w="76200">
            <a:solidFill>
              <a:srgbClr val="6ECEB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b="1" lang="en" sz="1800">
                <a:latin typeface="Open Sans"/>
                <a:ea typeface="Open Sans"/>
                <a:cs typeface="Open Sans"/>
                <a:sym typeface="Open Sans"/>
              </a:rPr>
              <a:t>MODEL</a:t>
            </a:r>
          </a:p>
          <a:p>
            <a:pPr lvl="0" rtl="0" algn="ctr">
              <a:spcBef>
                <a:spcPts val="0"/>
              </a:spcBef>
              <a:buNone/>
            </a:pPr>
            <a:r>
              <a:rPr lang="en">
                <a:latin typeface="Open Sans"/>
                <a:ea typeface="Open Sans"/>
                <a:cs typeface="Open Sans"/>
                <a:sym typeface="Open Sans"/>
              </a:rPr>
              <a:t>- The Data - </a:t>
            </a:r>
          </a:p>
        </p:txBody>
      </p:sp>
      <p:sp>
        <p:nvSpPr>
          <p:cNvPr id="220" name="Shape 220"/>
          <p:cNvSpPr/>
          <p:nvPr/>
        </p:nvSpPr>
        <p:spPr>
          <a:xfrm>
            <a:off x="3568022" y="1680500"/>
            <a:ext cx="1986000" cy="1234500"/>
          </a:xfrm>
          <a:prstGeom prst="roundRect">
            <a:avLst>
              <a:gd fmla="val 16667" name="adj"/>
            </a:avLst>
          </a:prstGeom>
          <a:noFill/>
          <a:ln cap="flat" cmpd="sng" w="76200">
            <a:solidFill>
              <a:srgbClr val="6ECEB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b="1" lang="en" sz="1800">
                <a:latin typeface="Open Sans"/>
                <a:ea typeface="Open Sans"/>
                <a:cs typeface="Open Sans"/>
                <a:sym typeface="Open Sans"/>
              </a:rPr>
              <a:t>CONTROLLER</a:t>
            </a:r>
          </a:p>
          <a:p>
            <a:pPr lvl="0" rtl="0" algn="ctr">
              <a:spcBef>
                <a:spcPts val="0"/>
              </a:spcBef>
              <a:buNone/>
            </a:pPr>
            <a:r>
              <a:rPr lang="en">
                <a:latin typeface="Open Sans"/>
                <a:ea typeface="Open Sans"/>
                <a:cs typeface="Open Sans"/>
                <a:sym typeface="Open Sans"/>
              </a:rPr>
              <a:t>- The Manager - </a:t>
            </a:r>
          </a:p>
        </p:txBody>
      </p:sp>
      <p:pic>
        <p:nvPicPr>
          <p:cNvPr descr="Image result for django logo" id="221" name="Shape 221"/>
          <p:cNvPicPr preferRelativeResize="0"/>
          <p:nvPr/>
        </p:nvPicPr>
        <p:blipFill>
          <a:blip r:embed="rId3">
            <a:alphaModFix/>
          </a:blip>
          <a:stretch>
            <a:fillRect/>
          </a:stretch>
        </p:blipFill>
        <p:spPr>
          <a:xfrm>
            <a:off x="5234324" y="1567349"/>
            <a:ext cx="1453500" cy="1453500"/>
          </a:xfrm>
          <a:prstGeom prst="rect">
            <a:avLst/>
          </a:prstGeom>
          <a:noFill/>
          <a:ln>
            <a:noFill/>
          </a:ln>
        </p:spPr>
      </p:pic>
      <p:grpSp>
        <p:nvGrpSpPr>
          <p:cNvPr id="222" name="Shape 222"/>
          <p:cNvGrpSpPr/>
          <p:nvPr/>
        </p:nvGrpSpPr>
        <p:grpSpPr>
          <a:xfrm>
            <a:off x="7754350" y="3668787"/>
            <a:ext cx="1038000" cy="1037875"/>
            <a:chOff x="3747175" y="3044362"/>
            <a:chExt cx="1038000" cy="1037875"/>
          </a:xfrm>
        </p:grpSpPr>
        <p:sp>
          <p:nvSpPr>
            <p:cNvPr id="223" name="Shape 223"/>
            <p:cNvSpPr/>
            <p:nvPr/>
          </p:nvSpPr>
          <p:spPr>
            <a:xfrm>
              <a:off x="3747175" y="3091700"/>
              <a:ext cx="1038000" cy="939600"/>
            </a:xfrm>
            <a:prstGeom prst="rect">
              <a:avLst/>
            </a:prstGeom>
            <a:solidFill>
              <a:schemeClr val="lt1"/>
            </a:solidFill>
            <a:ln>
              <a:noFill/>
            </a:ln>
          </p:spPr>
          <p:txBody>
            <a:bodyPr anchorCtr="0" anchor="ctr" bIns="91425" lIns="91425" rIns="91425" tIns="91425">
              <a:noAutofit/>
            </a:bodyPr>
            <a:lstStyle/>
            <a:p>
              <a:pPr lvl="0">
                <a:spcBef>
                  <a:spcPts val="0"/>
                </a:spcBef>
                <a:buNone/>
              </a:pPr>
              <a:r>
                <a:t/>
              </a:r>
              <a:endParaRPr/>
            </a:p>
          </p:txBody>
        </p:sp>
        <p:pic>
          <p:nvPicPr>
            <p:cNvPr descr="Image result for web page icon" id="224" name="Shape 224"/>
            <p:cNvPicPr preferRelativeResize="0"/>
            <p:nvPr/>
          </p:nvPicPr>
          <p:blipFill>
            <a:blip r:embed="rId4">
              <a:alphaModFix/>
            </a:blip>
            <a:stretch>
              <a:fillRect/>
            </a:stretch>
          </p:blipFill>
          <p:spPr>
            <a:xfrm>
              <a:off x="3747237" y="3044362"/>
              <a:ext cx="1037875" cy="1037875"/>
            </a:xfrm>
            <a:prstGeom prst="rect">
              <a:avLst/>
            </a:prstGeom>
            <a:noFill/>
            <a:ln>
              <a:noFill/>
            </a:ln>
          </p:spPr>
        </p:pic>
      </p:grpSp>
      <p:grpSp>
        <p:nvGrpSpPr>
          <p:cNvPr id="225" name="Shape 225"/>
          <p:cNvGrpSpPr/>
          <p:nvPr/>
        </p:nvGrpSpPr>
        <p:grpSpPr>
          <a:xfrm>
            <a:off x="3016291" y="3668926"/>
            <a:ext cx="980907" cy="1037919"/>
            <a:chOff x="4168174" y="3113273"/>
            <a:chExt cx="1043075" cy="1103699"/>
          </a:xfrm>
        </p:grpSpPr>
        <p:sp>
          <p:nvSpPr>
            <p:cNvPr id="226" name="Shape 226"/>
            <p:cNvSpPr/>
            <p:nvPr/>
          </p:nvSpPr>
          <p:spPr>
            <a:xfrm>
              <a:off x="4173250" y="3113273"/>
              <a:ext cx="1038000" cy="1103699"/>
            </a:xfrm>
            <a:prstGeom prst="rect">
              <a:avLst/>
            </a:prstGeom>
            <a:solidFill>
              <a:schemeClr val="lt1"/>
            </a:solidFill>
            <a:ln>
              <a:noFill/>
            </a:ln>
          </p:spPr>
          <p:txBody>
            <a:bodyPr anchorCtr="0" anchor="ctr" bIns="91425" lIns="91425" rIns="91425" tIns="91425">
              <a:noAutofit/>
            </a:bodyPr>
            <a:lstStyle/>
            <a:p>
              <a:pPr lvl="0">
                <a:spcBef>
                  <a:spcPts val="0"/>
                </a:spcBef>
                <a:buNone/>
              </a:pPr>
              <a:r>
                <a:t/>
              </a:r>
              <a:endParaRPr/>
            </a:p>
          </p:txBody>
        </p:sp>
        <p:pic>
          <p:nvPicPr>
            <p:cNvPr descr="Image result for database icon" id="227" name="Shape 227"/>
            <p:cNvPicPr preferRelativeResize="0"/>
            <p:nvPr/>
          </p:nvPicPr>
          <p:blipFill>
            <a:blip r:embed="rId5">
              <a:alphaModFix/>
            </a:blip>
            <a:stretch>
              <a:fillRect/>
            </a:stretch>
          </p:blipFill>
          <p:spPr>
            <a:xfrm>
              <a:off x="4168174" y="3135324"/>
              <a:ext cx="1038000" cy="1038000"/>
            </a:xfrm>
            <a:prstGeom prst="rect">
              <a:avLst/>
            </a:prstGeom>
            <a:noFill/>
            <a:ln>
              <a:noFill/>
            </a:ln>
          </p:spPr>
        </p:pic>
      </p:grpSp>
      <p:sp>
        <p:nvSpPr>
          <p:cNvPr id="228" name="Shape 228"/>
          <p:cNvSpPr/>
          <p:nvPr/>
        </p:nvSpPr>
        <p:spPr>
          <a:xfrm>
            <a:off x="1769800" y="2436224"/>
            <a:ext cx="1737050" cy="1106750"/>
          </a:xfrm>
          <a:custGeom>
            <a:pathLst>
              <a:path extrusionOk="0" h="65986" w="69482">
                <a:moveTo>
                  <a:pt x="69482" y="0"/>
                </a:moveTo>
                <a:cubicBezTo>
                  <a:pt x="60502" y="945"/>
                  <a:pt x="50814" y="601"/>
                  <a:pt x="42825" y="4807"/>
                </a:cubicBezTo>
                <a:cubicBezTo>
                  <a:pt x="20797" y="16401"/>
                  <a:pt x="0" y="41093"/>
                  <a:pt x="0" y="65986"/>
                </a:cubicBezTo>
              </a:path>
            </a:pathLst>
          </a:custGeom>
          <a:noFill/>
          <a:ln cap="flat" cmpd="sng" w="38100">
            <a:solidFill>
              <a:schemeClr val="dk2"/>
            </a:solidFill>
            <a:prstDash val="solid"/>
            <a:round/>
            <a:headEnd len="lg" w="lg" type="none"/>
            <a:tailEnd len="lg" w="lg" type="triangle"/>
          </a:ln>
        </p:spPr>
      </p:sp>
      <p:sp>
        <p:nvSpPr>
          <p:cNvPr id="229" name="Shape 229"/>
          <p:cNvSpPr/>
          <p:nvPr/>
        </p:nvSpPr>
        <p:spPr>
          <a:xfrm>
            <a:off x="6543925" y="2458214"/>
            <a:ext cx="999475" cy="1114079"/>
          </a:xfrm>
          <a:custGeom>
            <a:pathLst>
              <a:path extrusionOk="0" h="66423" w="39979">
                <a:moveTo>
                  <a:pt x="0" y="0"/>
                </a:moveTo>
                <a:cubicBezTo>
                  <a:pt x="18856" y="3536"/>
                  <a:pt x="33184" y="24377"/>
                  <a:pt x="38455" y="42825"/>
                </a:cubicBezTo>
                <a:cubicBezTo>
                  <a:pt x="40619" y="50400"/>
                  <a:pt x="39766" y="58544"/>
                  <a:pt x="39766" y="66423"/>
                </a:cubicBezTo>
              </a:path>
            </a:pathLst>
          </a:custGeom>
          <a:noFill/>
          <a:ln cap="flat" cmpd="sng" w="38100">
            <a:solidFill>
              <a:schemeClr val="dk2"/>
            </a:solidFill>
            <a:prstDash val="solid"/>
            <a:round/>
            <a:headEnd len="lg" w="lg" type="none"/>
            <a:tailEnd len="lg" w="lg" type="triangle"/>
          </a:ln>
        </p:spPr>
      </p:sp>
      <p:sp>
        <p:nvSpPr>
          <p:cNvPr id="230" name="Shape 230"/>
          <p:cNvSpPr/>
          <p:nvPr/>
        </p:nvSpPr>
        <p:spPr>
          <a:xfrm>
            <a:off x="6084375" y="2932365"/>
            <a:ext cx="295675" cy="610779"/>
          </a:xfrm>
          <a:custGeom>
            <a:pathLst>
              <a:path extrusionOk="0" h="39329" w="11827">
                <a:moveTo>
                  <a:pt x="28" y="0"/>
                </a:moveTo>
                <a:cubicBezTo>
                  <a:pt x="28" y="13686"/>
                  <a:pt x="-414" y="33208"/>
                  <a:pt x="11827" y="39329"/>
                </a:cubicBezTo>
              </a:path>
            </a:pathLst>
          </a:custGeom>
          <a:noFill/>
          <a:ln cap="flat" cmpd="sng" w="38100">
            <a:solidFill>
              <a:schemeClr val="dk2"/>
            </a:solidFill>
            <a:prstDash val="solid"/>
            <a:round/>
            <a:headEnd len="lg" w="lg" type="triangle"/>
            <a:tailEnd len="lg" w="lg" type="none"/>
          </a:ln>
        </p:spPr>
      </p:sp>
      <p:sp>
        <p:nvSpPr>
          <p:cNvPr id="231" name="Shape 231"/>
          <p:cNvSpPr/>
          <p:nvPr/>
        </p:nvSpPr>
        <p:spPr>
          <a:xfrm>
            <a:off x="2763950" y="2861349"/>
            <a:ext cx="797500" cy="681634"/>
          </a:xfrm>
          <a:custGeom>
            <a:pathLst>
              <a:path extrusionOk="0" h="40640" w="31900">
                <a:moveTo>
                  <a:pt x="31900" y="0"/>
                </a:moveTo>
                <a:cubicBezTo>
                  <a:pt x="28084" y="16793"/>
                  <a:pt x="16707" y="36463"/>
                  <a:pt x="0" y="40640"/>
                </a:cubicBezTo>
              </a:path>
            </a:pathLst>
          </a:custGeom>
          <a:noFill/>
          <a:ln cap="flat" cmpd="sng" w="38100">
            <a:solidFill>
              <a:schemeClr val="dk2"/>
            </a:solidFill>
            <a:prstDash val="solid"/>
            <a:round/>
            <a:headEnd len="lg" w="lg" type="triangle"/>
            <a:tailEnd len="lg" w="lg" type="none"/>
          </a:ln>
        </p:spPr>
      </p:sp>
      <p:cxnSp>
        <p:nvCxnSpPr>
          <p:cNvPr id="232" name="Shape 232"/>
          <p:cNvCxnSpPr/>
          <p:nvPr/>
        </p:nvCxnSpPr>
        <p:spPr>
          <a:xfrm>
            <a:off x="4427012" y="983300"/>
            <a:ext cx="0" cy="697200"/>
          </a:xfrm>
          <a:prstGeom prst="straightConnector1">
            <a:avLst/>
          </a:prstGeom>
          <a:noFill/>
          <a:ln cap="flat" cmpd="sng" w="38100">
            <a:solidFill>
              <a:schemeClr val="dk2"/>
            </a:solidFill>
            <a:prstDash val="solid"/>
            <a:round/>
            <a:headEnd len="lg" w="lg" type="none"/>
            <a:tailEnd len="lg" w="lg" type="triangle"/>
          </a:ln>
        </p:spPr>
      </p:cxnSp>
      <p:cxnSp>
        <p:nvCxnSpPr>
          <p:cNvPr id="233" name="Shape 233"/>
          <p:cNvCxnSpPr/>
          <p:nvPr/>
        </p:nvCxnSpPr>
        <p:spPr>
          <a:xfrm>
            <a:off x="4716987" y="983300"/>
            <a:ext cx="0" cy="697200"/>
          </a:xfrm>
          <a:prstGeom prst="straightConnector1">
            <a:avLst/>
          </a:prstGeom>
          <a:noFill/>
          <a:ln cap="flat" cmpd="sng" w="38100">
            <a:solidFill>
              <a:schemeClr val="dk2"/>
            </a:solidFill>
            <a:prstDash val="solid"/>
            <a:round/>
            <a:headEnd len="lg" w="lg" type="triangle"/>
            <a:tailEnd len="lg" w="lg" type="none"/>
          </a:ln>
        </p:spPr>
      </p:cxn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37" name="Shape 237"/>
        <p:cNvGrpSpPr/>
        <p:nvPr/>
      </p:nvGrpSpPr>
      <p:grpSpPr>
        <a:xfrm>
          <a:off x="0" y="0"/>
          <a:ext cx="0" cy="0"/>
          <a:chOff x="0" y="0"/>
          <a:chExt cx="0" cy="0"/>
        </a:xfrm>
      </p:grpSpPr>
      <p:sp>
        <p:nvSpPr>
          <p:cNvPr id="238" name="Shape 238"/>
          <p:cNvSpPr/>
          <p:nvPr/>
        </p:nvSpPr>
        <p:spPr>
          <a:xfrm rot="205">
            <a:off x="-772425" y="-17949"/>
            <a:ext cx="10060200" cy="913200"/>
          </a:xfrm>
          <a:prstGeom prst="rect">
            <a:avLst/>
          </a:prstGeom>
          <a:solidFill>
            <a:srgbClr val="FDDD41"/>
          </a:solidFill>
          <a:ln>
            <a:noFill/>
          </a:ln>
        </p:spPr>
        <p:txBody>
          <a:bodyPr anchorCtr="0" anchor="ctr" bIns="91425" lIns="91425" rIns="91425" tIns="91425">
            <a:noAutofit/>
          </a:bodyPr>
          <a:lstStyle/>
          <a:p>
            <a:pPr lvl="0">
              <a:spcBef>
                <a:spcPts val="0"/>
              </a:spcBef>
              <a:buNone/>
            </a:pPr>
            <a:r>
              <a:t/>
            </a:r>
            <a:endParaRPr/>
          </a:p>
        </p:txBody>
      </p:sp>
      <p:sp>
        <p:nvSpPr>
          <p:cNvPr id="239" name="Shape 239"/>
          <p:cNvSpPr/>
          <p:nvPr/>
        </p:nvSpPr>
        <p:spPr>
          <a:xfrm rot="5208990">
            <a:off x="-4688193" y="638714"/>
            <a:ext cx="9340213" cy="991521"/>
          </a:xfrm>
          <a:prstGeom prst="rect">
            <a:avLst/>
          </a:prstGeom>
          <a:solidFill>
            <a:srgbClr val="F4364C"/>
          </a:solidFill>
          <a:ln>
            <a:noFill/>
          </a:ln>
        </p:spPr>
        <p:txBody>
          <a:bodyPr anchorCtr="0" anchor="ctr" bIns="91425" lIns="91425" rIns="91425" tIns="91425">
            <a:noAutofit/>
          </a:bodyPr>
          <a:lstStyle/>
          <a:p>
            <a:pPr lvl="0" rtl="0">
              <a:spcBef>
                <a:spcPts val="0"/>
              </a:spcBef>
              <a:buNone/>
            </a:pPr>
            <a:r>
              <a:t/>
            </a:r>
            <a:endParaRPr>
              <a:solidFill>
                <a:srgbClr val="ECE81A"/>
              </a:solidFill>
            </a:endParaRPr>
          </a:p>
        </p:txBody>
      </p:sp>
      <p:sp>
        <p:nvSpPr>
          <p:cNvPr id="240" name="Shape 240"/>
          <p:cNvSpPr txBox="1"/>
          <p:nvPr/>
        </p:nvSpPr>
        <p:spPr>
          <a:xfrm>
            <a:off x="499500" y="235000"/>
            <a:ext cx="8520600" cy="572700"/>
          </a:xfrm>
          <a:prstGeom prst="rect">
            <a:avLst/>
          </a:prstGeom>
          <a:noFill/>
          <a:ln>
            <a:noFill/>
          </a:ln>
        </p:spPr>
        <p:txBody>
          <a:bodyPr anchorCtr="0" anchor="t" bIns="91425" lIns="91425" rIns="91425" tIns="91425">
            <a:noAutofit/>
          </a:bodyPr>
          <a:lstStyle/>
          <a:p>
            <a:pPr lvl="0" rtl="0">
              <a:spcBef>
                <a:spcPts val="0"/>
              </a:spcBef>
              <a:buNone/>
            </a:pPr>
            <a:r>
              <a:rPr b="1" lang="en" sz="2800">
                <a:solidFill>
                  <a:srgbClr val="01426A"/>
                </a:solidFill>
                <a:latin typeface="Open Sans"/>
                <a:ea typeface="Open Sans"/>
                <a:cs typeface="Open Sans"/>
                <a:sym typeface="Open Sans"/>
              </a:rPr>
              <a:t>Decision Making Framework</a:t>
            </a:r>
          </a:p>
        </p:txBody>
      </p:sp>
      <p:sp>
        <p:nvSpPr>
          <p:cNvPr id="241" name="Shape 241"/>
          <p:cNvSpPr txBox="1"/>
          <p:nvPr/>
        </p:nvSpPr>
        <p:spPr>
          <a:xfrm>
            <a:off x="736275" y="1040225"/>
            <a:ext cx="8520600" cy="3416400"/>
          </a:xfrm>
          <a:prstGeom prst="rect">
            <a:avLst/>
          </a:prstGeom>
          <a:noFill/>
          <a:ln>
            <a:noFill/>
          </a:ln>
        </p:spPr>
        <p:txBody>
          <a:bodyPr anchorCtr="0" anchor="t" bIns="91425" lIns="91425" rIns="91425" tIns="91425">
            <a:noAutofit/>
          </a:bodyPr>
          <a:lstStyle/>
          <a:p>
            <a:pPr indent="-419100" lvl="0" marL="457200" rtl="0">
              <a:spcBef>
                <a:spcPts val="0"/>
              </a:spcBef>
              <a:buClr>
                <a:srgbClr val="01426A"/>
              </a:buClr>
              <a:buSzPct val="100000"/>
              <a:buFont typeface="Open Sans"/>
              <a:buChar char="■"/>
            </a:pPr>
            <a:r>
              <a:rPr lang="en" sz="3000">
                <a:solidFill>
                  <a:srgbClr val="01426A"/>
                </a:solidFill>
                <a:latin typeface="Open Sans"/>
                <a:ea typeface="Open Sans"/>
                <a:cs typeface="Open Sans"/>
                <a:sym typeface="Open Sans"/>
              </a:rPr>
              <a:t>Advocate for all students</a:t>
            </a:r>
          </a:p>
          <a:p>
            <a:pPr indent="-419100" lvl="0" marL="457200" rtl="0">
              <a:spcBef>
                <a:spcPts val="0"/>
              </a:spcBef>
              <a:buClr>
                <a:srgbClr val="01426A"/>
              </a:buClr>
              <a:buSzPct val="100000"/>
              <a:buFont typeface="Open Sans"/>
              <a:buChar char="■"/>
            </a:pPr>
            <a:r>
              <a:rPr lang="en" sz="3000">
                <a:solidFill>
                  <a:srgbClr val="01426A"/>
                </a:solidFill>
                <a:latin typeface="Open Sans"/>
                <a:ea typeface="Open Sans"/>
                <a:cs typeface="Open Sans"/>
                <a:sym typeface="Open Sans"/>
              </a:rPr>
              <a:t>Make your thinking visible</a:t>
            </a:r>
          </a:p>
          <a:p>
            <a:pPr indent="-419100" lvl="0" marL="457200" rtl="0">
              <a:spcBef>
                <a:spcPts val="0"/>
              </a:spcBef>
              <a:buClr>
                <a:srgbClr val="01426A"/>
              </a:buClr>
              <a:buSzPct val="100000"/>
              <a:buFont typeface="Open Sans"/>
              <a:buChar char="■"/>
            </a:pPr>
            <a:r>
              <a:rPr lang="en" sz="3000">
                <a:solidFill>
                  <a:srgbClr val="01426A"/>
                </a:solidFill>
                <a:latin typeface="Open Sans"/>
                <a:ea typeface="Open Sans"/>
                <a:cs typeface="Open Sans"/>
                <a:sym typeface="Open Sans"/>
              </a:rPr>
              <a:t>Build more than code</a:t>
            </a:r>
          </a:p>
        </p:txBody>
      </p:sp>
      <p:pic>
        <p:nvPicPr>
          <p:cNvPr id="242" name="Shape 242"/>
          <p:cNvPicPr preferRelativeResize="0"/>
          <p:nvPr/>
        </p:nvPicPr>
        <p:blipFill>
          <a:blip r:embed="rId3">
            <a:alphaModFix/>
          </a:blip>
          <a:stretch>
            <a:fillRect/>
          </a:stretch>
        </p:blipFill>
        <p:spPr>
          <a:xfrm>
            <a:off x="7781925" y="4456624"/>
            <a:ext cx="1238178" cy="57269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46" name="Shape 246"/>
        <p:cNvGrpSpPr/>
        <p:nvPr/>
      </p:nvGrpSpPr>
      <p:grpSpPr>
        <a:xfrm>
          <a:off x="0" y="0"/>
          <a:ext cx="0" cy="0"/>
          <a:chOff x="0" y="0"/>
          <a:chExt cx="0" cy="0"/>
        </a:xfrm>
      </p:grpSpPr>
      <p:sp>
        <p:nvSpPr>
          <p:cNvPr id="247" name="Shape 247"/>
          <p:cNvSpPr/>
          <p:nvPr/>
        </p:nvSpPr>
        <p:spPr>
          <a:xfrm rot="205">
            <a:off x="-772425" y="-17949"/>
            <a:ext cx="10060200" cy="913200"/>
          </a:xfrm>
          <a:prstGeom prst="rect">
            <a:avLst/>
          </a:prstGeom>
          <a:solidFill>
            <a:srgbClr val="FDDD41"/>
          </a:solidFill>
          <a:ln>
            <a:noFill/>
          </a:ln>
        </p:spPr>
        <p:txBody>
          <a:bodyPr anchorCtr="0" anchor="ctr" bIns="91425" lIns="91425" rIns="91425" tIns="91425">
            <a:noAutofit/>
          </a:bodyPr>
          <a:lstStyle/>
          <a:p>
            <a:pPr lvl="0">
              <a:spcBef>
                <a:spcPts val="0"/>
              </a:spcBef>
              <a:buNone/>
            </a:pPr>
            <a:r>
              <a:t/>
            </a:r>
            <a:endParaRPr/>
          </a:p>
        </p:txBody>
      </p:sp>
      <p:sp>
        <p:nvSpPr>
          <p:cNvPr id="248" name="Shape 248"/>
          <p:cNvSpPr/>
          <p:nvPr/>
        </p:nvSpPr>
        <p:spPr>
          <a:xfrm rot="5208990">
            <a:off x="-4688193" y="638714"/>
            <a:ext cx="9340213" cy="991521"/>
          </a:xfrm>
          <a:prstGeom prst="rect">
            <a:avLst/>
          </a:prstGeom>
          <a:solidFill>
            <a:srgbClr val="F4364C"/>
          </a:solidFill>
          <a:ln>
            <a:noFill/>
          </a:ln>
        </p:spPr>
        <p:txBody>
          <a:bodyPr anchorCtr="0" anchor="ctr" bIns="91425" lIns="91425" rIns="91425" tIns="91425">
            <a:noAutofit/>
          </a:bodyPr>
          <a:lstStyle/>
          <a:p>
            <a:pPr lvl="0" rtl="0">
              <a:spcBef>
                <a:spcPts val="0"/>
              </a:spcBef>
              <a:buNone/>
            </a:pPr>
            <a:r>
              <a:t/>
            </a:r>
            <a:endParaRPr>
              <a:solidFill>
                <a:srgbClr val="ECE81A"/>
              </a:solidFill>
            </a:endParaRPr>
          </a:p>
        </p:txBody>
      </p:sp>
      <p:sp>
        <p:nvSpPr>
          <p:cNvPr id="249" name="Shape 249"/>
          <p:cNvSpPr txBox="1"/>
          <p:nvPr/>
        </p:nvSpPr>
        <p:spPr>
          <a:xfrm>
            <a:off x="499500" y="235000"/>
            <a:ext cx="8520600" cy="572700"/>
          </a:xfrm>
          <a:prstGeom prst="rect">
            <a:avLst/>
          </a:prstGeom>
          <a:noFill/>
          <a:ln>
            <a:noFill/>
          </a:ln>
        </p:spPr>
        <p:txBody>
          <a:bodyPr anchorCtr="0" anchor="t" bIns="91425" lIns="91425" rIns="91425" tIns="91425">
            <a:noAutofit/>
          </a:bodyPr>
          <a:lstStyle/>
          <a:p>
            <a:pPr lvl="0" rtl="0">
              <a:spcBef>
                <a:spcPts val="0"/>
              </a:spcBef>
              <a:buNone/>
            </a:pPr>
            <a:r>
              <a:rPr b="1" lang="en" sz="2800">
                <a:solidFill>
                  <a:srgbClr val="01426A"/>
                </a:solidFill>
                <a:latin typeface="Open Sans"/>
                <a:ea typeface="Open Sans"/>
                <a:cs typeface="Open Sans"/>
                <a:sym typeface="Open Sans"/>
              </a:rPr>
              <a:t>PROJECT </a:t>
            </a:r>
            <a:r>
              <a:rPr b="1" lang="en" sz="2800">
                <a:solidFill>
                  <a:srgbClr val="01426A"/>
                </a:solidFill>
                <a:latin typeface="Open Sans"/>
                <a:ea typeface="Open Sans"/>
                <a:cs typeface="Open Sans"/>
                <a:sym typeface="Open Sans"/>
              </a:rPr>
              <a:t>WORK TIME: GROUPS</a:t>
            </a:r>
          </a:p>
        </p:txBody>
      </p:sp>
      <p:pic>
        <p:nvPicPr>
          <p:cNvPr id="250" name="Shape 250"/>
          <p:cNvPicPr preferRelativeResize="0"/>
          <p:nvPr/>
        </p:nvPicPr>
        <p:blipFill>
          <a:blip r:embed="rId3">
            <a:alphaModFix/>
          </a:blip>
          <a:stretch>
            <a:fillRect/>
          </a:stretch>
        </p:blipFill>
        <p:spPr>
          <a:xfrm>
            <a:off x="7781925" y="4456624"/>
            <a:ext cx="1238178" cy="572699"/>
          </a:xfrm>
          <a:prstGeom prst="rect">
            <a:avLst/>
          </a:prstGeom>
          <a:noFill/>
          <a:ln>
            <a:noFill/>
          </a:ln>
        </p:spPr>
      </p:pic>
      <p:graphicFrame>
        <p:nvGraphicFramePr>
          <p:cNvPr id="251" name="Shape 251"/>
          <p:cNvGraphicFramePr/>
          <p:nvPr/>
        </p:nvGraphicFramePr>
        <p:xfrm>
          <a:off x="833050" y="1466482"/>
          <a:ext cx="3000000" cy="3000000"/>
        </p:xfrm>
        <a:graphic>
          <a:graphicData uri="http://schemas.openxmlformats.org/drawingml/2006/table">
            <a:tbl>
              <a:tblPr>
                <a:noFill/>
                <a:tableStyleId>{42E1951A-352B-4E3F-9F22-AB630AD33E39}</a:tableStyleId>
              </a:tblPr>
              <a:tblGrid>
                <a:gridCol w="1963375"/>
                <a:gridCol w="1963375"/>
                <a:gridCol w="1963375"/>
                <a:gridCol w="1963375"/>
              </a:tblGrid>
              <a:tr h="434075">
                <a:tc>
                  <a:txBody>
                    <a:bodyPr>
                      <a:noAutofit/>
                    </a:bodyPr>
                    <a:lstStyle/>
                    <a:p>
                      <a:pPr lvl="0" rtl="0" algn="ctr">
                        <a:spcBef>
                          <a:spcPts val="0"/>
                        </a:spcBef>
                        <a:buNone/>
                      </a:pPr>
                      <a:r>
                        <a:rPr b="1" lang="en" sz="2300">
                          <a:solidFill>
                            <a:srgbClr val="01426A"/>
                          </a:solidFill>
                          <a:latin typeface="Open Sans"/>
                          <a:ea typeface="Open Sans"/>
                          <a:cs typeface="Open Sans"/>
                          <a:sym typeface="Open Sans"/>
                        </a:rPr>
                        <a:t>A</a:t>
                      </a:r>
                    </a:p>
                  </a:txBody>
                  <a:tcPr marT="91425" marB="91425" marR="91425" marL="91425">
                    <a:solidFill>
                      <a:srgbClr val="EEEEEE"/>
                    </a:solidFill>
                  </a:tcPr>
                </a:tc>
                <a:tc>
                  <a:txBody>
                    <a:bodyPr>
                      <a:noAutofit/>
                    </a:bodyPr>
                    <a:lstStyle/>
                    <a:p>
                      <a:pPr lvl="0" rtl="0" algn="ctr">
                        <a:spcBef>
                          <a:spcPts val="0"/>
                        </a:spcBef>
                        <a:buNone/>
                      </a:pPr>
                      <a:r>
                        <a:rPr b="1" lang="en" sz="2300">
                          <a:solidFill>
                            <a:srgbClr val="01426A"/>
                          </a:solidFill>
                          <a:latin typeface="Open Sans"/>
                          <a:ea typeface="Open Sans"/>
                          <a:cs typeface="Open Sans"/>
                          <a:sym typeface="Open Sans"/>
                        </a:rPr>
                        <a:t>B</a:t>
                      </a:r>
                    </a:p>
                  </a:txBody>
                  <a:tcPr marT="91425" marB="91425" marR="91425" marL="91425">
                    <a:solidFill>
                      <a:srgbClr val="EEEEEE"/>
                    </a:solidFill>
                  </a:tcPr>
                </a:tc>
                <a:tc>
                  <a:txBody>
                    <a:bodyPr>
                      <a:noAutofit/>
                    </a:bodyPr>
                    <a:lstStyle/>
                    <a:p>
                      <a:pPr lvl="0" rtl="0" algn="ctr">
                        <a:spcBef>
                          <a:spcPts val="0"/>
                        </a:spcBef>
                        <a:buNone/>
                      </a:pPr>
                      <a:r>
                        <a:rPr b="1" lang="en" sz="2300">
                          <a:solidFill>
                            <a:srgbClr val="01426A"/>
                          </a:solidFill>
                          <a:latin typeface="Open Sans"/>
                          <a:ea typeface="Open Sans"/>
                          <a:cs typeface="Open Sans"/>
                          <a:sym typeface="Open Sans"/>
                        </a:rPr>
                        <a:t>C</a:t>
                      </a:r>
                    </a:p>
                  </a:txBody>
                  <a:tcPr marT="91425" marB="91425" marR="91425" marL="91425">
                    <a:solidFill>
                      <a:srgbClr val="EEEEEE"/>
                    </a:solidFill>
                  </a:tcPr>
                </a:tc>
                <a:tc>
                  <a:txBody>
                    <a:bodyPr>
                      <a:noAutofit/>
                    </a:bodyPr>
                    <a:lstStyle/>
                    <a:p>
                      <a:pPr lvl="0" rtl="0" algn="ctr">
                        <a:spcBef>
                          <a:spcPts val="0"/>
                        </a:spcBef>
                        <a:buNone/>
                      </a:pPr>
                      <a:r>
                        <a:rPr b="1" lang="en" sz="2300">
                          <a:solidFill>
                            <a:srgbClr val="01426A"/>
                          </a:solidFill>
                          <a:latin typeface="Open Sans"/>
                          <a:ea typeface="Open Sans"/>
                          <a:cs typeface="Open Sans"/>
                          <a:sym typeface="Open Sans"/>
                        </a:rPr>
                        <a:t>D</a:t>
                      </a:r>
                    </a:p>
                  </a:txBody>
                  <a:tcPr marT="91425" marB="91425" marR="91425" marL="91425">
                    <a:solidFill>
                      <a:srgbClr val="EEEEEE"/>
                    </a:solidFill>
                  </a:tcPr>
                </a:tc>
              </a:tr>
              <a:tr h="434075">
                <a:tc>
                  <a:txBody>
                    <a:bodyPr>
                      <a:noAutofit/>
                    </a:bodyPr>
                    <a:lstStyle/>
                    <a:p>
                      <a:pPr lvl="0" rtl="0" algn="ctr">
                        <a:spcBef>
                          <a:spcPts val="0"/>
                        </a:spcBef>
                        <a:buNone/>
                      </a:pPr>
                      <a:r>
                        <a:rPr lang="en" sz="2300">
                          <a:solidFill>
                            <a:srgbClr val="01426A"/>
                          </a:solidFill>
                          <a:latin typeface="Open Sans"/>
                          <a:ea typeface="Open Sans"/>
                          <a:cs typeface="Open Sans"/>
                          <a:sym typeface="Open Sans"/>
                        </a:rPr>
                        <a:t>Panic Zone - I need to talk to an instructor.</a:t>
                      </a:r>
                    </a:p>
                  </a:txBody>
                  <a:tcPr marT="91425" marB="91425" marR="91425" marL="91425"/>
                </a:tc>
                <a:tc>
                  <a:txBody>
                    <a:bodyPr>
                      <a:noAutofit/>
                    </a:bodyPr>
                    <a:lstStyle/>
                    <a:p>
                      <a:pPr lvl="0" rtl="0" algn="ctr">
                        <a:spcBef>
                          <a:spcPts val="0"/>
                        </a:spcBef>
                        <a:buNone/>
                      </a:pPr>
                      <a:r>
                        <a:rPr lang="en" sz="2300">
                          <a:solidFill>
                            <a:srgbClr val="01426A"/>
                          </a:solidFill>
                          <a:latin typeface="Open Sans"/>
                          <a:ea typeface="Open Sans"/>
                          <a:cs typeface="Open Sans"/>
                          <a:sym typeface="Open Sans"/>
                        </a:rPr>
                        <a:t>I want some quiet, heads down work time.</a:t>
                      </a:r>
                    </a:p>
                  </a:txBody>
                  <a:tcPr marT="91425" marB="91425" marR="91425" marL="91425"/>
                </a:tc>
                <a:tc>
                  <a:txBody>
                    <a:bodyPr>
                      <a:noAutofit/>
                    </a:bodyPr>
                    <a:lstStyle/>
                    <a:p>
                      <a:pPr lvl="0" rtl="0" algn="ctr">
                        <a:spcBef>
                          <a:spcPts val="0"/>
                        </a:spcBef>
                        <a:buNone/>
                      </a:pPr>
                      <a:r>
                        <a:rPr lang="en" sz="2300">
                          <a:solidFill>
                            <a:srgbClr val="01426A"/>
                          </a:solidFill>
                          <a:latin typeface="Open Sans"/>
                          <a:ea typeface="Open Sans"/>
                          <a:cs typeface="Open Sans"/>
                          <a:sym typeface="Open Sans"/>
                        </a:rPr>
                        <a:t>I haven’t started, and I want someone to partner up and think with.</a:t>
                      </a:r>
                    </a:p>
                  </a:txBody>
                  <a:tcPr marT="91425" marB="91425" marR="91425" marL="91425"/>
                </a:tc>
                <a:tc>
                  <a:txBody>
                    <a:bodyPr>
                      <a:noAutofit/>
                    </a:bodyPr>
                    <a:lstStyle/>
                    <a:p>
                      <a:pPr lvl="0" rtl="0" algn="ctr">
                        <a:spcBef>
                          <a:spcPts val="0"/>
                        </a:spcBef>
                        <a:buNone/>
                      </a:pPr>
                      <a:r>
                        <a:rPr lang="en" sz="2300">
                          <a:solidFill>
                            <a:srgbClr val="01426A"/>
                          </a:solidFill>
                          <a:latin typeface="Open Sans"/>
                          <a:ea typeface="Open Sans"/>
                          <a:cs typeface="Open Sans"/>
                          <a:sym typeface="Open Sans"/>
                        </a:rPr>
                        <a:t>I feel confident about this content and want to help others learn.</a:t>
                      </a:r>
                    </a:p>
                  </a:txBody>
                  <a:tcPr marT="91425" marB="91425" marR="91425" marL="91425"/>
                </a:tc>
              </a:tr>
            </a:tbl>
          </a:graphicData>
        </a:graphic>
      </p:graphicFrame>
      <p:sp>
        <p:nvSpPr>
          <p:cNvPr id="252" name="Shape 252"/>
          <p:cNvSpPr txBox="1"/>
          <p:nvPr/>
        </p:nvSpPr>
        <p:spPr>
          <a:xfrm>
            <a:off x="1521300" y="893770"/>
            <a:ext cx="2514600" cy="572700"/>
          </a:xfrm>
          <a:prstGeom prst="rect">
            <a:avLst/>
          </a:prstGeom>
          <a:noFill/>
          <a:ln>
            <a:noFill/>
          </a:ln>
        </p:spPr>
        <p:txBody>
          <a:bodyPr anchorCtr="0" anchor="t" bIns="91425" lIns="91425" rIns="91425" tIns="91425">
            <a:noAutofit/>
          </a:bodyPr>
          <a:lstStyle/>
          <a:p>
            <a:pPr lvl="0" rtl="0" algn="ctr">
              <a:spcBef>
                <a:spcPts val="0"/>
              </a:spcBef>
              <a:buNone/>
            </a:pPr>
            <a:r>
              <a:rPr b="1" lang="en" sz="2600">
                <a:solidFill>
                  <a:srgbClr val="01426A"/>
                </a:solidFill>
                <a:latin typeface="Open Sans"/>
                <a:ea typeface="Open Sans"/>
                <a:cs typeface="Open Sans"/>
                <a:sym typeface="Open Sans"/>
              </a:rPr>
              <a:t>(40 minutes)</a:t>
            </a:r>
          </a:p>
        </p:txBody>
      </p:sp>
      <p:sp>
        <p:nvSpPr>
          <p:cNvPr id="253" name="Shape 253"/>
          <p:cNvSpPr txBox="1"/>
          <p:nvPr/>
        </p:nvSpPr>
        <p:spPr>
          <a:xfrm>
            <a:off x="4304500" y="893775"/>
            <a:ext cx="4016100" cy="572700"/>
          </a:xfrm>
          <a:prstGeom prst="rect">
            <a:avLst/>
          </a:prstGeom>
          <a:noFill/>
          <a:ln>
            <a:noFill/>
          </a:ln>
        </p:spPr>
        <p:txBody>
          <a:bodyPr anchorCtr="0" anchor="t" bIns="91425" lIns="91425" rIns="91425" tIns="91425">
            <a:noAutofit/>
          </a:bodyPr>
          <a:lstStyle/>
          <a:p>
            <a:pPr lvl="0" rtl="0">
              <a:spcBef>
                <a:spcPts val="0"/>
              </a:spcBef>
              <a:buNone/>
            </a:pPr>
            <a:r>
              <a:rPr b="1" lang="en" sz="2700">
                <a:solidFill>
                  <a:srgbClr val="01426A"/>
                </a:solidFill>
                <a:latin typeface="Open Sans"/>
                <a:ea typeface="Open Sans"/>
                <a:cs typeface="Open Sans"/>
                <a:sym typeface="Open Sans"/>
              </a:rPr>
              <a:t>bit.ly/gwc-django-blog</a:t>
            </a: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57" name="Shape 257"/>
        <p:cNvGrpSpPr/>
        <p:nvPr/>
      </p:nvGrpSpPr>
      <p:grpSpPr>
        <a:xfrm>
          <a:off x="0" y="0"/>
          <a:ext cx="0" cy="0"/>
          <a:chOff x="0" y="0"/>
          <a:chExt cx="0" cy="0"/>
        </a:xfrm>
      </p:grpSpPr>
      <p:sp>
        <p:nvSpPr>
          <p:cNvPr id="258" name="Shape 258"/>
          <p:cNvSpPr txBox="1"/>
          <p:nvPr>
            <p:ph type="title"/>
          </p:nvPr>
        </p:nvSpPr>
        <p:spPr>
          <a:xfrm>
            <a:off x="869700" y="216425"/>
            <a:ext cx="7962600" cy="572700"/>
          </a:xfrm>
          <a:prstGeom prst="rect">
            <a:avLst/>
          </a:prstGeom>
        </p:spPr>
        <p:txBody>
          <a:bodyPr anchorCtr="0" anchor="t" bIns="91425" lIns="91425" rIns="91425" tIns="91425">
            <a:noAutofit/>
          </a:bodyPr>
          <a:lstStyle/>
          <a:p>
            <a:pPr lvl="0" rtl="0">
              <a:spcBef>
                <a:spcPts val="0"/>
              </a:spcBef>
              <a:buNone/>
            </a:pPr>
            <a:r>
              <a:rPr lang="en"/>
              <a:t>REFLECTION: CURRICULUM FUNNEL</a:t>
            </a:r>
          </a:p>
        </p:txBody>
      </p:sp>
      <p:grpSp>
        <p:nvGrpSpPr>
          <p:cNvPr id="259" name="Shape 259"/>
          <p:cNvGrpSpPr/>
          <p:nvPr/>
        </p:nvGrpSpPr>
        <p:grpSpPr>
          <a:xfrm>
            <a:off x="3006225" y="1243025"/>
            <a:ext cx="3689425" cy="2832125"/>
            <a:chOff x="2582600" y="1302150"/>
            <a:chExt cx="3689425" cy="2832125"/>
          </a:xfrm>
        </p:grpSpPr>
        <p:sp>
          <p:nvSpPr>
            <p:cNvPr id="260" name="Shape 260"/>
            <p:cNvSpPr/>
            <p:nvPr/>
          </p:nvSpPr>
          <p:spPr>
            <a:xfrm>
              <a:off x="2582600" y="1302150"/>
              <a:ext cx="3689425" cy="727025"/>
            </a:xfrm>
            <a:prstGeom prst="flowChartManualOperation">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b="1" lang="en">
                  <a:solidFill>
                    <a:srgbClr val="01426A"/>
                  </a:solidFill>
                  <a:latin typeface="Open Sans"/>
                  <a:ea typeface="Open Sans"/>
                  <a:cs typeface="Open Sans"/>
                  <a:sym typeface="Open Sans"/>
                </a:rPr>
                <a:t>Learner Profile </a:t>
              </a:r>
            </a:p>
            <a:p>
              <a:pPr lvl="0" rtl="0" algn="ctr">
                <a:spcBef>
                  <a:spcPts val="0"/>
                </a:spcBef>
                <a:buNone/>
              </a:pPr>
              <a:r>
                <a:rPr lang="en">
                  <a:solidFill>
                    <a:srgbClr val="01426A"/>
                  </a:solidFill>
                  <a:latin typeface="Open Sans"/>
                  <a:ea typeface="Open Sans"/>
                  <a:cs typeface="Open Sans"/>
                  <a:sym typeface="Open Sans"/>
                </a:rPr>
                <a:t>and </a:t>
              </a:r>
            </a:p>
            <a:p>
              <a:pPr lvl="0" rtl="0" algn="ctr">
                <a:spcBef>
                  <a:spcPts val="0"/>
                </a:spcBef>
                <a:buNone/>
              </a:pPr>
              <a:r>
                <a:rPr b="1" lang="en">
                  <a:solidFill>
                    <a:srgbClr val="01426A"/>
                  </a:solidFill>
                  <a:latin typeface="Open Sans"/>
                  <a:ea typeface="Open Sans"/>
                  <a:cs typeface="Open Sans"/>
                  <a:sym typeface="Open Sans"/>
                </a:rPr>
                <a:t>Essential Questions</a:t>
              </a:r>
            </a:p>
          </p:txBody>
        </p:sp>
        <p:sp>
          <p:nvSpPr>
            <p:cNvPr id="261" name="Shape 261"/>
            <p:cNvSpPr/>
            <p:nvPr/>
          </p:nvSpPr>
          <p:spPr>
            <a:xfrm>
              <a:off x="3331350" y="2105375"/>
              <a:ext cx="2213650" cy="572700"/>
            </a:xfrm>
            <a:prstGeom prst="flowChartManualOperation">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Clr>
                  <a:schemeClr val="dk1"/>
                </a:buClr>
                <a:buFont typeface="Arial"/>
                <a:buNone/>
              </a:pPr>
              <a:r>
                <a:rPr b="1" lang="en">
                  <a:solidFill>
                    <a:srgbClr val="01426A"/>
                  </a:solidFill>
                  <a:latin typeface="Open Sans"/>
                  <a:ea typeface="Open Sans"/>
                  <a:cs typeface="Open Sans"/>
                  <a:sym typeface="Open Sans"/>
                </a:rPr>
                <a:t>Unit Plans</a:t>
              </a:r>
            </a:p>
          </p:txBody>
        </p:sp>
        <p:sp>
          <p:nvSpPr>
            <p:cNvPr id="262" name="Shape 262"/>
            <p:cNvSpPr/>
            <p:nvPr/>
          </p:nvSpPr>
          <p:spPr>
            <a:xfrm>
              <a:off x="3732825" y="2754275"/>
              <a:ext cx="1356425" cy="572700"/>
            </a:xfrm>
            <a:prstGeom prst="flowChartManualOperation">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Clr>
                  <a:schemeClr val="dk1"/>
                </a:buClr>
                <a:buFont typeface="Arial"/>
                <a:buNone/>
              </a:pPr>
              <a:r>
                <a:rPr b="1" lang="en">
                  <a:solidFill>
                    <a:srgbClr val="01426A"/>
                  </a:solidFill>
                  <a:latin typeface="Open Sans"/>
                  <a:ea typeface="Open Sans"/>
                  <a:cs typeface="Open Sans"/>
                  <a:sym typeface="Open Sans"/>
                </a:rPr>
                <a:t>Lesson Plans</a:t>
              </a:r>
            </a:p>
          </p:txBody>
        </p:sp>
        <p:sp>
          <p:nvSpPr>
            <p:cNvPr id="263" name="Shape 263"/>
            <p:cNvSpPr/>
            <p:nvPr/>
          </p:nvSpPr>
          <p:spPr>
            <a:xfrm>
              <a:off x="4031250" y="3403175"/>
              <a:ext cx="759575" cy="572700"/>
            </a:xfrm>
            <a:prstGeom prst="flowChartManualOperation">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lgn="l">
                <a:spcBef>
                  <a:spcPts val="0"/>
                </a:spcBef>
                <a:buClr>
                  <a:schemeClr val="dk1"/>
                </a:buClr>
                <a:buFont typeface="Arial"/>
                <a:buNone/>
              </a:pPr>
              <a:r>
                <a:t/>
              </a:r>
              <a:endParaRPr b="1" sz="800">
                <a:solidFill>
                  <a:srgbClr val="01426A"/>
                </a:solidFill>
                <a:latin typeface="Open Sans"/>
                <a:ea typeface="Open Sans"/>
                <a:cs typeface="Open Sans"/>
                <a:sym typeface="Open Sans"/>
              </a:endParaRPr>
            </a:p>
          </p:txBody>
        </p:sp>
        <p:sp>
          <p:nvSpPr>
            <p:cNvPr id="264" name="Shape 264"/>
            <p:cNvSpPr txBox="1"/>
            <p:nvPr/>
          </p:nvSpPr>
          <p:spPr>
            <a:xfrm>
              <a:off x="4025825" y="4052075"/>
              <a:ext cx="5400" cy="82200"/>
            </a:xfrm>
            <a:prstGeom prst="rect">
              <a:avLst/>
            </a:prstGeom>
            <a:noFill/>
            <a:ln>
              <a:noFill/>
            </a:ln>
          </p:spPr>
          <p:txBody>
            <a:bodyPr anchorCtr="0" anchor="t" bIns="91425" lIns="91425" rIns="91425" tIns="91425">
              <a:noAutofit/>
            </a:bodyPr>
            <a:lstStyle/>
            <a:p>
              <a:pPr lvl="0">
                <a:spcBef>
                  <a:spcPts val="0"/>
                </a:spcBef>
                <a:buNone/>
              </a:pPr>
              <a:r>
                <a:t/>
              </a:r>
              <a:endParaRPr/>
            </a:p>
          </p:txBody>
        </p:sp>
        <p:sp>
          <p:nvSpPr>
            <p:cNvPr id="265" name="Shape 265"/>
            <p:cNvSpPr txBox="1"/>
            <p:nvPr/>
          </p:nvSpPr>
          <p:spPr>
            <a:xfrm>
              <a:off x="3879287" y="3403175"/>
              <a:ext cx="1063500" cy="640200"/>
            </a:xfrm>
            <a:prstGeom prst="rect">
              <a:avLst/>
            </a:prstGeom>
            <a:noFill/>
            <a:ln>
              <a:noFill/>
            </a:ln>
          </p:spPr>
          <p:txBody>
            <a:bodyPr anchorCtr="0" anchor="t" bIns="91425" lIns="91425" rIns="91425" tIns="91425">
              <a:noAutofit/>
            </a:bodyPr>
            <a:lstStyle/>
            <a:p>
              <a:pPr lvl="0" rtl="0" algn="ctr">
                <a:spcBef>
                  <a:spcPts val="0"/>
                </a:spcBef>
                <a:buNone/>
              </a:pPr>
              <a:r>
                <a:rPr b="1" lang="en">
                  <a:solidFill>
                    <a:srgbClr val="01426A"/>
                  </a:solidFill>
                  <a:latin typeface="Open Sans"/>
                  <a:ea typeface="Open Sans"/>
                  <a:cs typeface="Open Sans"/>
                  <a:sym typeface="Open Sans"/>
                </a:rPr>
                <a:t>Your</a:t>
              </a:r>
            </a:p>
            <a:p>
              <a:pPr lvl="0" rtl="0" algn="ctr">
                <a:spcBef>
                  <a:spcPts val="0"/>
                </a:spcBef>
                <a:buNone/>
              </a:pPr>
              <a:r>
                <a:rPr b="1" lang="en">
                  <a:solidFill>
                    <a:srgbClr val="01426A"/>
                  </a:solidFill>
                  <a:latin typeface="Open Sans"/>
                  <a:ea typeface="Open Sans"/>
                  <a:cs typeface="Open Sans"/>
                  <a:sym typeface="Open Sans"/>
                </a:rPr>
                <a:t>Decisions</a:t>
              </a:r>
            </a:p>
          </p:txBody>
        </p:sp>
      </p:grpSp>
      <p:grpSp>
        <p:nvGrpSpPr>
          <p:cNvPr id="266" name="Shape 266"/>
          <p:cNvGrpSpPr/>
          <p:nvPr/>
        </p:nvGrpSpPr>
        <p:grpSpPr>
          <a:xfrm>
            <a:off x="4200068" y="4031736"/>
            <a:ext cx="1301736" cy="747634"/>
            <a:chOff x="-216550" y="3451775"/>
            <a:chExt cx="1921950" cy="1000850"/>
          </a:xfrm>
        </p:grpSpPr>
        <p:pic>
          <p:nvPicPr>
            <p:cNvPr id="267" name="Shape 267"/>
            <p:cNvPicPr preferRelativeResize="0"/>
            <p:nvPr/>
          </p:nvPicPr>
          <p:blipFill>
            <a:blip r:embed="rId3">
              <a:alphaModFix/>
            </a:blip>
            <a:stretch>
              <a:fillRect/>
            </a:stretch>
          </p:blipFill>
          <p:spPr>
            <a:xfrm>
              <a:off x="704550" y="3451775"/>
              <a:ext cx="1000850" cy="1000850"/>
            </a:xfrm>
            <a:prstGeom prst="rect">
              <a:avLst/>
            </a:prstGeom>
            <a:noFill/>
            <a:ln>
              <a:noFill/>
            </a:ln>
          </p:spPr>
        </p:pic>
        <p:pic>
          <p:nvPicPr>
            <p:cNvPr id="268" name="Shape 268"/>
            <p:cNvPicPr preferRelativeResize="0"/>
            <p:nvPr/>
          </p:nvPicPr>
          <p:blipFill>
            <a:blip r:embed="rId4">
              <a:alphaModFix/>
            </a:blip>
            <a:stretch>
              <a:fillRect/>
            </a:stretch>
          </p:blipFill>
          <p:spPr>
            <a:xfrm>
              <a:off x="-216550" y="3451775"/>
              <a:ext cx="1000850" cy="1000850"/>
            </a:xfrm>
            <a:prstGeom prst="rect">
              <a:avLst/>
            </a:prstGeom>
            <a:noFill/>
            <a:ln>
              <a:noFill/>
            </a:ln>
          </p:spPr>
        </p:pic>
      </p:grpSp>
      <p:sp>
        <p:nvSpPr>
          <p:cNvPr id="269" name="Shape 269"/>
          <p:cNvSpPr/>
          <p:nvPr/>
        </p:nvSpPr>
        <p:spPr>
          <a:xfrm>
            <a:off x="3006375" y="1083875"/>
            <a:ext cx="3689400" cy="1616400"/>
          </a:xfrm>
          <a:prstGeom prst="ellipse">
            <a:avLst/>
          </a:prstGeom>
          <a:noFill/>
          <a:ln cap="flat" cmpd="sng" w="28575">
            <a:solidFill>
              <a:srgbClr val="F4364C"/>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73" name="Shape 273"/>
        <p:cNvGrpSpPr/>
        <p:nvPr/>
      </p:nvGrpSpPr>
      <p:grpSpPr>
        <a:xfrm>
          <a:off x="0" y="0"/>
          <a:ext cx="0" cy="0"/>
          <a:chOff x="0" y="0"/>
          <a:chExt cx="0" cy="0"/>
        </a:xfrm>
      </p:grpSpPr>
      <p:sp>
        <p:nvSpPr>
          <p:cNvPr id="274" name="Shape 274"/>
          <p:cNvSpPr txBox="1"/>
          <p:nvPr>
            <p:ph type="title"/>
          </p:nvPr>
        </p:nvSpPr>
        <p:spPr>
          <a:xfrm>
            <a:off x="869700" y="216425"/>
            <a:ext cx="7962600" cy="572700"/>
          </a:xfrm>
          <a:prstGeom prst="rect">
            <a:avLst/>
          </a:prstGeom>
        </p:spPr>
        <p:txBody>
          <a:bodyPr anchorCtr="0" anchor="t" bIns="91425" lIns="91425" rIns="91425" tIns="91425">
            <a:noAutofit/>
          </a:bodyPr>
          <a:lstStyle/>
          <a:p>
            <a:pPr lvl="0" rtl="0">
              <a:spcBef>
                <a:spcPts val="0"/>
              </a:spcBef>
              <a:buNone/>
            </a:pPr>
            <a:r>
              <a:rPr lang="en"/>
              <a:t>REFLECTION: BIG PICTURE</a:t>
            </a:r>
          </a:p>
        </p:txBody>
      </p:sp>
      <p:sp>
        <p:nvSpPr>
          <p:cNvPr id="275" name="Shape 275"/>
          <p:cNvSpPr txBox="1"/>
          <p:nvPr/>
        </p:nvSpPr>
        <p:spPr>
          <a:xfrm>
            <a:off x="1024750" y="1103600"/>
            <a:ext cx="7311300" cy="3310800"/>
          </a:xfrm>
          <a:prstGeom prst="rect">
            <a:avLst/>
          </a:prstGeom>
          <a:noFill/>
          <a:ln>
            <a:noFill/>
          </a:ln>
        </p:spPr>
        <p:txBody>
          <a:bodyPr anchorCtr="0" anchor="t" bIns="91425" lIns="91425" rIns="91425" tIns="91425">
            <a:noAutofit/>
          </a:bodyPr>
          <a:lstStyle/>
          <a:p>
            <a:pPr lvl="0" rtl="0">
              <a:spcBef>
                <a:spcPts val="0"/>
              </a:spcBef>
              <a:buNone/>
            </a:pPr>
            <a:r>
              <a:rPr b="1" lang="en" sz="1800">
                <a:solidFill>
                  <a:srgbClr val="01426A"/>
                </a:solidFill>
                <a:latin typeface="Open Sans"/>
                <a:ea typeface="Open Sans"/>
                <a:cs typeface="Open Sans"/>
                <a:sym typeface="Open Sans"/>
              </a:rPr>
              <a:t>Discuss with a partner:</a:t>
            </a:r>
          </a:p>
          <a:p>
            <a:pPr lvl="0" rtl="0">
              <a:spcBef>
                <a:spcPts val="0"/>
              </a:spcBef>
              <a:buNone/>
            </a:pPr>
            <a:r>
              <a:t/>
            </a:r>
            <a:endParaRPr b="1" sz="1800">
              <a:solidFill>
                <a:srgbClr val="01426A"/>
              </a:solidFill>
              <a:latin typeface="Open Sans"/>
              <a:ea typeface="Open Sans"/>
              <a:cs typeface="Open Sans"/>
              <a:sym typeface="Open Sans"/>
            </a:endParaRPr>
          </a:p>
          <a:p>
            <a:pPr indent="-342900" lvl="0" marL="457200" rtl="0">
              <a:spcBef>
                <a:spcPts val="0"/>
              </a:spcBef>
              <a:spcAft>
                <a:spcPts val="0"/>
              </a:spcAft>
              <a:buClr>
                <a:srgbClr val="01426A"/>
              </a:buClr>
              <a:buSzPct val="100000"/>
              <a:buFont typeface="Open Sans"/>
              <a:buChar char="●"/>
            </a:pPr>
            <a:r>
              <a:rPr b="1" lang="en" sz="1800">
                <a:solidFill>
                  <a:srgbClr val="01426A"/>
                </a:solidFill>
                <a:latin typeface="Open Sans"/>
                <a:ea typeface="Open Sans"/>
                <a:cs typeface="Open Sans"/>
                <a:sym typeface="Open Sans"/>
              </a:rPr>
              <a:t>How might learning about Django inform or change a student’s answer to one of the Essential Questions below?</a:t>
            </a:r>
          </a:p>
          <a:p>
            <a:pPr indent="-342900" lvl="1" marL="914400" rtl="0">
              <a:spcBef>
                <a:spcPts val="0"/>
              </a:spcBef>
              <a:spcAft>
                <a:spcPts val="0"/>
              </a:spcAft>
              <a:buClr>
                <a:srgbClr val="01426A"/>
              </a:buClr>
              <a:buSzPct val="100000"/>
              <a:buFont typeface="Open Sans"/>
              <a:buChar char="○"/>
            </a:pPr>
            <a:r>
              <a:rPr lang="en" sz="1800">
                <a:solidFill>
                  <a:srgbClr val="01426A"/>
                </a:solidFill>
                <a:latin typeface="Open Sans"/>
                <a:ea typeface="Open Sans"/>
                <a:cs typeface="Open Sans"/>
                <a:sym typeface="Open Sans"/>
              </a:rPr>
              <a:t>What is computer science?</a:t>
            </a:r>
          </a:p>
          <a:p>
            <a:pPr indent="-342900" lvl="1" marL="914400" rtl="0">
              <a:spcBef>
                <a:spcPts val="0"/>
              </a:spcBef>
              <a:spcAft>
                <a:spcPts val="0"/>
              </a:spcAft>
              <a:buClr>
                <a:srgbClr val="01426A"/>
              </a:buClr>
              <a:buSzPct val="100000"/>
              <a:buFont typeface="Open Sans"/>
              <a:buChar char="○"/>
            </a:pPr>
            <a:r>
              <a:rPr lang="en" sz="1800">
                <a:solidFill>
                  <a:srgbClr val="01426A"/>
                </a:solidFill>
                <a:latin typeface="Open Sans"/>
                <a:ea typeface="Open Sans"/>
                <a:cs typeface="Open Sans"/>
                <a:sym typeface="Open Sans"/>
              </a:rPr>
              <a:t>What tools do computer scientists use to solve problems?</a:t>
            </a:r>
          </a:p>
          <a:p>
            <a:pPr indent="-342900" lvl="1" marL="914400" rtl="0">
              <a:spcBef>
                <a:spcPts val="0"/>
              </a:spcBef>
              <a:spcAft>
                <a:spcPts val="1000"/>
              </a:spcAft>
              <a:buClr>
                <a:srgbClr val="01426A"/>
              </a:buClr>
              <a:buSzPct val="100000"/>
              <a:buFont typeface="Open Sans"/>
              <a:buChar char="○"/>
            </a:pPr>
            <a:r>
              <a:rPr lang="en" sz="1800">
                <a:solidFill>
                  <a:srgbClr val="01426A"/>
                </a:solidFill>
                <a:latin typeface="Open Sans"/>
                <a:ea typeface="Open Sans"/>
                <a:cs typeface="Open Sans"/>
                <a:sym typeface="Open Sans"/>
              </a:rPr>
              <a:t>How and why do we use computer science to solve problems?</a:t>
            </a:r>
          </a:p>
          <a:p>
            <a:pPr indent="-342900" lvl="0" marL="457200" rtl="0">
              <a:spcBef>
                <a:spcPts val="0"/>
              </a:spcBef>
              <a:spcAft>
                <a:spcPts val="1000"/>
              </a:spcAft>
              <a:buClr>
                <a:srgbClr val="01426A"/>
              </a:buClr>
              <a:buSzPct val="100000"/>
              <a:buFont typeface="Open Sans"/>
              <a:buChar char="●"/>
            </a:pPr>
            <a:r>
              <a:rPr b="1" lang="en" sz="1800">
                <a:solidFill>
                  <a:srgbClr val="01426A"/>
                </a:solidFill>
                <a:latin typeface="Open Sans"/>
                <a:ea typeface="Open Sans"/>
                <a:cs typeface="Open Sans"/>
                <a:sym typeface="Open Sans"/>
              </a:rPr>
              <a:t>How might this project help girls build the qualities in the Learner Profile?</a:t>
            </a:r>
          </a:p>
          <a:p>
            <a:pPr indent="-342900" lvl="0" marL="457200" rtl="0">
              <a:spcBef>
                <a:spcPts val="0"/>
              </a:spcBef>
              <a:spcAft>
                <a:spcPts val="1000"/>
              </a:spcAft>
              <a:buClr>
                <a:srgbClr val="01426A"/>
              </a:buClr>
              <a:buSzPct val="100000"/>
              <a:buFont typeface="Open Sans"/>
              <a:buChar char="●"/>
            </a:pPr>
            <a:r>
              <a:rPr b="1" lang="en" sz="1800">
                <a:solidFill>
                  <a:srgbClr val="01426A"/>
                </a:solidFill>
                <a:latin typeface="Open Sans"/>
                <a:ea typeface="Open Sans"/>
                <a:cs typeface="Open Sans"/>
                <a:sym typeface="Open Sans"/>
              </a:rPr>
              <a:t>How did the teaching move we highlighted this session improve student learning?</a:t>
            </a: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79" name="Shape 279"/>
        <p:cNvGrpSpPr/>
        <p:nvPr/>
      </p:nvGrpSpPr>
      <p:grpSpPr>
        <a:xfrm>
          <a:off x="0" y="0"/>
          <a:ext cx="0" cy="0"/>
          <a:chOff x="0" y="0"/>
          <a:chExt cx="0" cy="0"/>
        </a:xfrm>
      </p:grpSpPr>
      <p:sp>
        <p:nvSpPr>
          <p:cNvPr id="280" name="Shape 280"/>
          <p:cNvSpPr txBox="1"/>
          <p:nvPr>
            <p:ph idx="1" type="body"/>
          </p:nvPr>
        </p:nvSpPr>
        <p:spPr>
          <a:xfrm>
            <a:off x="878150" y="1027950"/>
            <a:ext cx="7962600" cy="3416400"/>
          </a:xfrm>
          <a:prstGeom prst="rect">
            <a:avLst/>
          </a:prstGeom>
        </p:spPr>
        <p:txBody>
          <a:bodyPr anchorCtr="0" anchor="t" bIns="91425" lIns="91425" rIns="91425" tIns="91425">
            <a:noAutofit/>
          </a:bodyPr>
          <a:lstStyle/>
          <a:p>
            <a:pPr lvl="0" rtl="0">
              <a:lnSpc>
                <a:spcPct val="100000"/>
              </a:lnSpc>
              <a:spcBef>
                <a:spcPts val="0"/>
              </a:spcBef>
              <a:buClr>
                <a:schemeClr val="dk1"/>
              </a:buClr>
              <a:buSzPct val="45833"/>
              <a:buFont typeface="Arial"/>
              <a:buNone/>
            </a:pPr>
            <a:r>
              <a:rPr b="1" i="1" lang="en" sz="2400"/>
              <a:t>By the end of this session, GTWBAT:</a:t>
            </a:r>
          </a:p>
          <a:p>
            <a:pPr lvl="0" rtl="0">
              <a:lnSpc>
                <a:spcPct val="100000"/>
              </a:lnSpc>
              <a:spcBef>
                <a:spcPts val="0"/>
              </a:spcBef>
              <a:buClr>
                <a:schemeClr val="dk1"/>
              </a:buClr>
              <a:buSzPct val="45833"/>
              <a:buFont typeface="Arial"/>
              <a:buNone/>
            </a:pPr>
            <a:r>
              <a:t/>
            </a:r>
            <a:endParaRPr sz="2400"/>
          </a:p>
          <a:p>
            <a:pPr indent="-393700" lvl="0" marL="457200" rtl="0">
              <a:lnSpc>
                <a:spcPct val="100000"/>
              </a:lnSpc>
              <a:spcBef>
                <a:spcPts val="0"/>
              </a:spcBef>
              <a:buSzPct val="100000"/>
            </a:pPr>
            <a:r>
              <a:rPr lang="en" sz="2600"/>
              <a:t>Identify how web frameworks fit into the scope of the Summer Immersion Program.</a:t>
            </a:r>
          </a:p>
          <a:p>
            <a:pPr indent="-393700" lvl="0" marL="457200" rtl="0">
              <a:lnSpc>
                <a:spcPct val="100000"/>
              </a:lnSpc>
              <a:spcBef>
                <a:spcPts val="0"/>
              </a:spcBef>
              <a:buSzPct val="100000"/>
            </a:pPr>
            <a:r>
              <a:rPr lang="en" sz="2600"/>
              <a:t>Explain the Model View Controller architecture and what each component is responsible for.</a:t>
            </a:r>
          </a:p>
          <a:p>
            <a:pPr indent="-393700" lvl="0" marL="457200" rtl="0">
              <a:lnSpc>
                <a:spcPct val="100000"/>
              </a:lnSpc>
              <a:spcBef>
                <a:spcPts val="0"/>
              </a:spcBef>
              <a:buSzPct val="100000"/>
            </a:pPr>
            <a:r>
              <a:rPr lang="en" sz="2600"/>
              <a:t>Name their own next steps related to web frameworks.</a:t>
            </a:r>
          </a:p>
          <a:p>
            <a:pPr lvl="0" marR="0" rtl="0" algn="l">
              <a:lnSpc>
                <a:spcPct val="100000"/>
              </a:lnSpc>
              <a:spcBef>
                <a:spcPts val="0"/>
              </a:spcBef>
              <a:spcAft>
                <a:spcPts val="0"/>
              </a:spcAft>
              <a:buNone/>
            </a:pPr>
            <a:r>
              <a:t/>
            </a:r>
            <a:endParaRPr sz="1800"/>
          </a:p>
          <a:p>
            <a:pPr lvl="0" marR="0" rtl="0" algn="l">
              <a:lnSpc>
                <a:spcPct val="100000"/>
              </a:lnSpc>
              <a:spcBef>
                <a:spcPts val="0"/>
              </a:spcBef>
              <a:spcAft>
                <a:spcPts val="0"/>
              </a:spcAft>
              <a:buNone/>
            </a:pPr>
            <a:r>
              <a:t/>
            </a:r>
            <a:endParaRPr sz="1800"/>
          </a:p>
        </p:txBody>
      </p:sp>
      <p:sp>
        <p:nvSpPr>
          <p:cNvPr id="281" name="Shape 281"/>
          <p:cNvSpPr txBox="1"/>
          <p:nvPr>
            <p:ph type="title"/>
          </p:nvPr>
        </p:nvSpPr>
        <p:spPr>
          <a:xfrm>
            <a:off x="869700" y="216425"/>
            <a:ext cx="7962600" cy="572700"/>
          </a:xfrm>
          <a:prstGeom prst="rect">
            <a:avLst/>
          </a:prstGeom>
        </p:spPr>
        <p:txBody>
          <a:bodyPr anchorCtr="0" anchor="t" bIns="91425" lIns="91425" rIns="91425" tIns="91425">
            <a:noAutofit/>
          </a:bodyPr>
          <a:lstStyle/>
          <a:p>
            <a:pPr lvl="0" rtl="0">
              <a:spcBef>
                <a:spcPts val="0"/>
              </a:spcBef>
              <a:buNone/>
            </a:pPr>
            <a:r>
              <a:rPr lang="en" sz="2800"/>
              <a:t>CLOSING: HOW DID WE DO?</a:t>
            </a: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85" name="Shape 285"/>
        <p:cNvGrpSpPr/>
        <p:nvPr/>
      </p:nvGrpSpPr>
      <p:grpSpPr>
        <a:xfrm>
          <a:off x="0" y="0"/>
          <a:ext cx="0" cy="0"/>
          <a:chOff x="0" y="0"/>
          <a:chExt cx="0" cy="0"/>
        </a:xfrm>
      </p:grpSpPr>
      <p:sp>
        <p:nvSpPr>
          <p:cNvPr id="286" name="Shape 286"/>
          <p:cNvSpPr/>
          <p:nvPr/>
        </p:nvSpPr>
        <p:spPr>
          <a:xfrm rot="205">
            <a:off x="-772425" y="-17949"/>
            <a:ext cx="10060200" cy="913200"/>
          </a:xfrm>
          <a:prstGeom prst="rect">
            <a:avLst/>
          </a:prstGeom>
          <a:solidFill>
            <a:srgbClr val="FDDD41"/>
          </a:solidFill>
          <a:ln>
            <a:noFill/>
          </a:ln>
        </p:spPr>
        <p:txBody>
          <a:bodyPr anchorCtr="0" anchor="ctr" bIns="91425" lIns="91425" rIns="91425" tIns="91425">
            <a:noAutofit/>
          </a:bodyPr>
          <a:lstStyle/>
          <a:p>
            <a:pPr lvl="0">
              <a:spcBef>
                <a:spcPts val="0"/>
              </a:spcBef>
              <a:buNone/>
            </a:pPr>
            <a:r>
              <a:t/>
            </a:r>
            <a:endParaRPr/>
          </a:p>
        </p:txBody>
      </p:sp>
      <p:sp>
        <p:nvSpPr>
          <p:cNvPr id="287" name="Shape 287"/>
          <p:cNvSpPr/>
          <p:nvPr/>
        </p:nvSpPr>
        <p:spPr>
          <a:xfrm rot="5208990">
            <a:off x="-4688193" y="638714"/>
            <a:ext cx="9340213" cy="991521"/>
          </a:xfrm>
          <a:prstGeom prst="rect">
            <a:avLst/>
          </a:prstGeom>
          <a:solidFill>
            <a:srgbClr val="F4364C"/>
          </a:solidFill>
          <a:ln>
            <a:noFill/>
          </a:ln>
        </p:spPr>
        <p:txBody>
          <a:bodyPr anchorCtr="0" anchor="ctr" bIns="91425" lIns="91425" rIns="91425" tIns="91425">
            <a:noAutofit/>
          </a:bodyPr>
          <a:lstStyle/>
          <a:p>
            <a:pPr lvl="0" rtl="0">
              <a:spcBef>
                <a:spcPts val="0"/>
              </a:spcBef>
              <a:buNone/>
            </a:pPr>
            <a:r>
              <a:t/>
            </a:r>
            <a:endParaRPr>
              <a:solidFill>
                <a:srgbClr val="ECE81A"/>
              </a:solidFill>
            </a:endParaRPr>
          </a:p>
        </p:txBody>
      </p:sp>
      <p:sp>
        <p:nvSpPr>
          <p:cNvPr id="288" name="Shape 288"/>
          <p:cNvSpPr txBox="1"/>
          <p:nvPr/>
        </p:nvSpPr>
        <p:spPr>
          <a:xfrm>
            <a:off x="499500" y="235000"/>
            <a:ext cx="8520600" cy="572700"/>
          </a:xfrm>
          <a:prstGeom prst="rect">
            <a:avLst/>
          </a:prstGeom>
          <a:noFill/>
          <a:ln>
            <a:noFill/>
          </a:ln>
        </p:spPr>
        <p:txBody>
          <a:bodyPr anchorCtr="0" anchor="t" bIns="91425" lIns="91425" rIns="91425" tIns="91425">
            <a:noAutofit/>
          </a:bodyPr>
          <a:lstStyle/>
          <a:p>
            <a:pPr lvl="0" rtl="0">
              <a:spcBef>
                <a:spcPts val="0"/>
              </a:spcBef>
              <a:buNone/>
            </a:pPr>
            <a:r>
              <a:rPr b="1" lang="en" sz="2800">
                <a:solidFill>
                  <a:srgbClr val="01426A"/>
                </a:solidFill>
                <a:latin typeface="Open Sans"/>
                <a:ea typeface="Open Sans"/>
                <a:cs typeface="Open Sans"/>
                <a:sym typeface="Open Sans"/>
              </a:rPr>
              <a:t>Training Progress</a:t>
            </a:r>
          </a:p>
        </p:txBody>
      </p:sp>
      <p:sp>
        <p:nvSpPr>
          <p:cNvPr id="289" name="Shape 289"/>
          <p:cNvSpPr txBox="1"/>
          <p:nvPr/>
        </p:nvSpPr>
        <p:spPr>
          <a:xfrm>
            <a:off x="736275" y="1040225"/>
            <a:ext cx="8520600" cy="3416400"/>
          </a:xfrm>
          <a:prstGeom prst="rect">
            <a:avLst/>
          </a:prstGeom>
          <a:noFill/>
          <a:ln>
            <a:noFill/>
          </a:ln>
        </p:spPr>
        <p:txBody>
          <a:bodyPr anchorCtr="0" anchor="t" bIns="91425" lIns="91425" rIns="91425" tIns="91425">
            <a:noAutofit/>
          </a:bodyPr>
          <a:lstStyle/>
          <a:p>
            <a:pPr lvl="0" marR="0" rtl="0" algn="l">
              <a:lnSpc>
                <a:spcPct val="100000"/>
              </a:lnSpc>
              <a:spcBef>
                <a:spcPts val="0"/>
              </a:spcBef>
              <a:spcAft>
                <a:spcPts val="0"/>
              </a:spcAft>
              <a:buNone/>
            </a:pPr>
            <a:r>
              <a:t/>
            </a:r>
            <a:endParaRPr sz="1600">
              <a:solidFill>
                <a:srgbClr val="01426A"/>
              </a:solidFill>
              <a:latin typeface="Open Sans"/>
              <a:ea typeface="Open Sans"/>
              <a:cs typeface="Open Sans"/>
              <a:sym typeface="Open Sans"/>
            </a:endParaRPr>
          </a:p>
        </p:txBody>
      </p:sp>
      <p:pic>
        <p:nvPicPr>
          <p:cNvPr id="290" name="Shape 290"/>
          <p:cNvPicPr preferRelativeResize="0"/>
          <p:nvPr/>
        </p:nvPicPr>
        <p:blipFill>
          <a:blip r:embed="rId3">
            <a:alphaModFix/>
          </a:blip>
          <a:stretch>
            <a:fillRect/>
          </a:stretch>
        </p:blipFill>
        <p:spPr>
          <a:xfrm>
            <a:off x="7781925" y="4456624"/>
            <a:ext cx="1238178" cy="572699"/>
          </a:xfrm>
          <a:prstGeom prst="rect">
            <a:avLst/>
          </a:prstGeom>
          <a:noFill/>
          <a:ln>
            <a:noFill/>
          </a:ln>
        </p:spPr>
      </p:pic>
      <p:graphicFrame>
        <p:nvGraphicFramePr>
          <p:cNvPr id="291" name="Shape 291"/>
          <p:cNvGraphicFramePr/>
          <p:nvPr/>
        </p:nvGraphicFramePr>
        <p:xfrm>
          <a:off x="849750" y="1224700"/>
          <a:ext cx="3000000" cy="3000000"/>
        </p:xfrm>
        <a:graphic>
          <a:graphicData uri="http://schemas.openxmlformats.org/drawingml/2006/table">
            <a:tbl>
              <a:tblPr>
                <a:noFill/>
                <a:tableStyleId>{42E1951A-352B-4E3F-9F22-AB630AD33E39}</a:tableStyleId>
              </a:tblPr>
              <a:tblGrid>
                <a:gridCol w="2687650"/>
                <a:gridCol w="2687650"/>
                <a:gridCol w="2687650"/>
              </a:tblGrid>
              <a:tr h="511275">
                <a:tc>
                  <a:txBody>
                    <a:bodyPr>
                      <a:noAutofit/>
                    </a:bodyPr>
                    <a:lstStyle/>
                    <a:p>
                      <a:pPr lvl="0" rtl="0" algn="ctr">
                        <a:spcBef>
                          <a:spcPts val="0"/>
                        </a:spcBef>
                        <a:buNone/>
                      </a:pPr>
                      <a:r>
                        <a:rPr lang="en" sz="1800">
                          <a:solidFill>
                            <a:srgbClr val="01426A"/>
                          </a:solidFill>
                          <a:latin typeface="Open Sans"/>
                          <a:ea typeface="Open Sans"/>
                          <a:cs typeface="Open Sans"/>
                          <a:sym typeface="Open Sans"/>
                        </a:rPr>
                        <a:t>Friday</a:t>
                      </a:r>
                    </a:p>
                  </a:txBody>
                  <a:tcPr marT="91425" marB="91425" marR="91425" marL="91425" anchor="ctr">
                    <a:lnL cap="flat" cmpd="sng" w="9525">
                      <a:solidFill>
                        <a:srgbClr val="01426A"/>
                      </a:solidFill>
                      <a:prstDash val="solid"/>
                      <a:round/>
                      <a:headEnd len="med" w="med" type="none"/>
                      <a:tailEnd len="med" w="med" type="none"/>
                    </a:lnL>
                    <a:lnR cap="flat" cmpd="sng" w="9525">
                      <a:solidFill>
                        <a:srgbClr val="01426A"/>
                      </a:solidFill>
                      <a:prstDash val="solid"/>
                      <a:round/>
                      <a:headEnd len="med" w="med" type="none"/>
                      <a:tailEnd len="med" w="med" type="none"/>
                    </a:lnR>
                    <a:lnT cap="flat" cmpd="sng" w="9525">
                      <a:solidFill>
                        <a:srgbClr val="01426A"/>
                      </a:solidFill>
                      <a:prstDash val="solid"/>
                      <a:round/>
                      <a:headEnd len="med" w="med" type="none"/>
                      <a:tailEnd len="med" w="med" type="none"/>
                    </a:lnT>
                    <a:lnB cap="flat" cmpd="sng" w="9525">
                      <a:solidFill>
                        <a:srgbClr val="01426A"/>
                      </a:solidFill>
                      <a:prstDash val="solid"/>
                      <a:round/>
                      <a:headEnd len="med" w="med" type="none"/>
                      <a:tailEnd len="med" w="med" type="none"/>
                    </a:lnB>
                    <a:solidFill>
                      <a:srgbClr val="FDDD41"/>
                    </a:solidFill>
                  </a:tcPr>
                </a:tc>
                <a:tc>
                  <a:txBody>
                    <a:bodyPr>
                      <a:noAutofit/>
                    </a:bodyPr>
                    <a:lstStyle/>
                    <a:p>
                      <a:pPr lvl="0" rtl="0" algn="ctr">
                        <a:spcBef>
                          <a:spcPts val="0"/>
                        </a:spcBef>
                        <a:buNone/>
                      </a:pPr>
                      <a:r>
                        <a:rPr lang="en" sz="1800">
                          <a:solidFill>
                            <a:srgbClr val="01426A"/>
                          </a:solidFill>
                          <a:latin typeface="Open Sans"/>
                          <a:ea typeface="Open Sans"/>
                          <a:cs typeface="Open Sans"/>
                          <a:sym typeface="Open Sans"/>
                        </a:rPr>
                        <a:t>Saturday</a:t>
                      </a:r>
                    </a:p>
                  </a:txBody>
                  <a:tcPr marT="91425" marB="91425" marR="91425" marL="91425" anchor="ctr">
                    <a:lnL cap="flat" cmpd="sng" w="9525">
                      <a:solidFill>
                        <a:srgbClr val="01426A"/>
                      </a:solidFill>
                      <a:prstDash val="solid"/>
                      <a:round/>
                      <a:headEnd len="med" w="med" type="none"/>
                      <a:tailEnd len="med" w="med" type="none"/>
                    </a:lnL>
                    <a:lnR cap="flat" cmpd="sng" w="9525">
                      <a:solidFill>
                        <a:srgbClr val="01426A"/>
                      </a:solidFill>
                      <a:prstDash val="solid"/>
                      <a:round/>
                      <a:headEnd len="med" w="med" type="none"/>
                      <a:tailEnd len="med" w="med" type="none"/>
                    </a:lnR>
                    <a:lnT cap="flat" cmpd="sng" w="9525">
                      <a:solidFill>
                        <a:srgbClr val="01426A"/>
                      </a:solidFill>
                      <a:prstDash val="solid"/>
                      <a:round/>
                      <a:headEnd len="med" w="med" type="none"/>
                      <a:tailEnd len="med" w="med" type="none"/>
                    </a:lnT>
                    <a:lnB cap="flat" cmpd="sng" w="9525">
                      <a:solidFill>
                        <a:srgbClr val="01426A"/>
                      </a:solidFill>
                      <a:prstDash val="solid"/>
                      <a:round/>
                      <a:headEnd len="med" w="med" type="none"/>
                      <a:tailEnd len="med" w="med" type="none"/>
                    </a:lnB>
                    <a:solidFill>
                      <a:srgbClr val="FDDD41"/>
                    </a:solidFill>
                  </a:tcPr>
                </a:tc>
                <a:tc>
                  <a:txBody>
                    <a:bodyPr>
                      <a:noAutofit/>
                    </a:bodyPr>
                    <a:lstStyle/>
                    <a:p>
                      <a:pPr lvl="0" rtl="0" algn="ctr">
                        <a:spcBef>
                          <a:spcPts val="0"/>
                        </a:spcBef>
                        <a:buNone/>
                      </a:pPr>
                      <a:r>
                        <a:rPr lang="en" sz="1800">
                          <a:solidFill>
                            <a:srgbClr val="01426A"/>
                          </a:solidFill>
                          <a:latin typeface="Open Sans"/>
                          <a:ea typeface="Open Sans"/>
                          <a:cs typeface="Open Sans"/>
                          <a:sym typeface="Open Sans"/>
                        </a:rPr>
                        <a:t>Sunday</a:t>
                      </a:r>
                    </a:p>
                  </a:txBody>
                  <a:tcPr marT="91425" marB="91425" marR="91425" marL="91425" anchor="ctr">
                    <a:lnL cap="flat" cmpd="sng" w="9525">
                      <a:solidFill>
                        <a:srgbClr val="01426A"/>
                      </a:solidFill>
                      <a:prstDash val="solid"/>
                      <a:round/>
                      <a:headEnd len="med" w="med" type="none"/>
                      <a:tailEnd len="med" w="med" type="none"/>
                    </a:lnL>
                    <a:lnR cap="flat" cmpd="sng" w="9525">
                      <a:solidFill>
                        <a:srgbClr val="01426A"/>
                      </a:solidFill>
                      <a:prstDash val="solid"/>
                      <a:round/>
                      <a:headEnd len="med" w="med" type="none"/>
                      <a:tailEnd len="med" w="med" type="none"/>
                    </a:lnR>
                    <a:lnT cap="flat" cmpd="sng" w="9525">
                      <a:solidFill>
                        <a:srgbClr val="01426A"/>
                      </a:solidFill>
                      <a:prstDash val="solid"/>
                      <a:round/>
                      <a:headEnd len="med" w="med" type="none"/>
                      <a:tailEnd len="med" w="med" type="none"/>
                    </a:lnT>
                    <a:lnB cap="flat" cmpd="sng" w="9525">
                      <a:solidFill>
                        <a:srgbClr val="01426A"/>
                      </a:solidFill>
                      <a:prstDash val="solid"/>
                      <a:round/>
                      <a:headEnd len="med" w="med" type="none"/>
                      <a:tailEnd len="med" w="med" type="none"/>
                    </a:lnB>
                    <a:solidFill>
                      <a:srgbClr val="FDDD41"/>
                    </a:solidFill>
                  </a:tcPr>
                </a:tc>
              </a:tr>
              <a:tr h="511275">
                <a:tc>
                  <a:txBody>
                    <a:bodyPr>
                      <a:noAutofit/>
                    </a:bodyPr>
                    <a:lstStyle/>
                    <a:p>
                      <a:pPr lvl="0" rtl="0" algn="ctr">
                        <a:spcBef>
                          <a:spcPts val="0"/>
                        </a:spcBef>
                        <a:buNone/>
                      </a:pPr>
                      <a:r>
                        <a:rPr lang="en" sz="1800">
                          <a:solidFill>
                            <a:srgbClr val="01426A"/>
                          </a:solidFill>
                          <a:latin typeface="Open Sans"/>
                          <a:ea typeface="Open Sans"/>
                          <a:cs typeface="Open Sans"/>
                          <a:sym typeface="Open Sans"/>
                        </a:rPr>
                        <a:t>Classroom Mgmt</a:t>
                      </a:r>
                    </a:p>
                  </a:txBody>
                  <a:tcPr marT="91425" marB="91425" marR="91425" marL="91425" anchor="ctr">
                    <a:lnL cap="flat" cmpd="sng" w="9525">
                      <a:solidFill>
                        <a:srgbClr val="01426A"/>
                      </a:solidFill>
                      <a:prstDash val="solid"/>
                      <a:round/>
                      <a:headEnd len="med" w="med" type="none"/>
                      <a:tailEnd len="med" w="med" type="none"/>
                    </a:lnL>
                    <a:lnR cap="flat" cmpd="sng" w="9525">
                      <a:solidFill>
                        <a:srgbClr val="01426A"/>
                      </a:solidFill>
                      <a:prstDash val="solid"/>
                      <a:round/>
                      <a:headEnd len="med" w="med" type="none"/>
                      <a:tailEnd len="med" w="med" type="none"/>
                    </a:lnR>
                    <a:lnT cap="flat" cmpd="sng" w="9525">
                      <a:solidFill>
                        <a:srgbClr val="01426A"/>
                      </a:solidFill>
                      <a:prstDash val="solid"/>
                      <a:round/>
                      <a:headEnd len="med" w="med" type="none"/>
                      <a:tailEnd len="med" w="med" type="none"/>
                    </a:lnT>
                    <a:lnB cap="flat" cmpd="sng" w="9525">
                      <a:solidFill>
                        <a:srgbClr val="01426A"/>
                      </a:solidFill>
                      <a:prstDash val="solid"/>
                      <a:round/>
                      <a:headEnd len="med" w="med" type="none"/>
                      <a:tailEnd len="med" w="med" type="none"/>
                    </a:lnB>
                    <a:solidFill>
                      <a:srgbClr val="6ECEB2"/>
                    </a:solidFill>
                  </a:tcPr>
                </a:tc>
                <a:tc>
                  <a:txBody>
                    <a:bodyPr>
                      <a:noAutofit/>
                    </a:bodyPr>
                    <a:lstStyle/>
                    <a:p>
                      <a:pPr lvl="0" rtl="0" algn="ctr">
                        <a:spcBef>
                          <a:spcPts val="0"/>
                        </a:spcBef>
                        <a:buNone/>
                      </a:pPr>
                      <a:r>
                        <a:rPr lang="en" sz="1800">
                          <a:solidFill>
                            <a:srgbClr val="01426A"/>
                          </a:solidFill>
                          <a:latin typeface="Open Sans"/>
                          <a:ea typeface="Open Sans"/>
                          <a:cs typeface="Open Sans"/>
                          <a:sym typeface="Open Sans"/>
                        </a:rPr>
                        <a:t>OOP</a:t>
                      </a:r>
                    </a:p>
                  </a:txBody>
                  <a:tcPr marT="91425" marB="91425" marR="91425" marL="91425" anchor="ctr">
                    <a:lnL cap="flat" cmpd="sng" w="9525">
                      <a:solidFill>
                        <a:srgbClr val="01426A"/>
                      </a:solidFill>
                      <a:prstDash val="solid"/>
                      <a:round/>
                      <a:headEnd len="med" w="med" type="none"/>
                      <a:tailEnd len="med" w="med" type="none"/>
                    </a:lnL>
                    <a:lnR cap="flat" cmpd="sng" w="9525">
                      <a:solidFill>
                        <a:srgbClr val="01426A"/>
                      </a:solidFill>
                      <a:prstDash val="solid"/>
                      <a:round/>
                      <a:headEnd len="med" w="med" type="none"/>
                      <a:tailEnd len="med" w="med" type="none"/>
                    </a:lnR>
                    <a:lnT cap="flat" cmpd="sng" w="9525">
                      <a:solidFill>
                        <a:srgbClr val="01426A"/>
                      </a:solidFill>
                      <a:prstDash val="solid"/>
                      <a:round/>
                      <a:headEnd len="med" w="med" type="none"/>
                      <a:tailEnd len="med" w="med" type="none"/>
                    </a:lnT>
                    <a:lnB cap="flat" cmpd="sng" w="9525">
                      <a:solidFill>
                        <a:srgbClr val="01426A"/>
                      </a:solidFill>
                      <a:prstDash val="solid"/>
                      <a:round/>
                      <a:headEnd len="med" w="med" type="none"/>
                      <a:tailEnd len="med" w="med" type="none"/>
                    </a:lnB>
                  </a:tcPr>
                </a:tc>
                <a:tc>
                  <a:txBody>
                    <a:bodyPr>
                      <a:noAutofit/>
                    </a:bodyPr>
                    <a:lstStyle/>
                    <a:p>
                      <a:pPr lvl="0" rtl="0" algn="ctr">
                        <a:spcBef>
                          <a:spcPts val="0"/>
                        </a:spcBef>
                        <a:buNone/>
                      </a:pPr>
                      <a:r>
                        <a:rPr lang="en" sz="1800">
                          <a:solidFill>
                            <a:srgbClr val="01426A"/>
                          </a:solidFill>
                          <a:latin typeface="Open Sans"/>
                          <a:ea typeface="Open Sans"/>
                          <a:cs typeface="Open Sans"/>
                          <a:sym typeface="Open Sans"/>
                        </a:rPr>
                        <a:t>Final Projects</a:t>
                      </a:r>
                    </a:p>
                  </a:txBody>
                  <a:tcPr marT="91425" marB="91425" marR="91425" marL="91425" anchor="ctr">
                    <a:lnL cap="flat" cmpd="sng" w="9525">
                      <a:solidFill>
                        <a:srgbClr val="01426A"/>
                      </a:solidFill>
                      <a:prstDash val="solid"/>
                      <a:round/>
                      <a:headEnd len="med" w="med" type="none"/>
                      <a:tailEnd len="med" w="med" type="none"/>
                    </a:lnL>
                    <a:lnR cap="flat" cmpd="sng" w="9525">
                      <a:solidFill>
                        <a:srgbClr val="01426A"/>
                      </a:solidFill>
                      <a:prstDash val="solid"/>
                      <a:round/>
                      <a:headEnd len="med" w="med" type="none"/>
                      <a:tailEnd len="med" w="med" type="none"/>
                    </a:lnR>
                    <a:lnT cap="flat" cmpd="sng" w="9525">
                      <a:solidFill>
                        <a:srgbClr val="01426A"/>
                      </a:solidFill>
                      <a:prstDash val="solid"/>
                      <a:round/>
                      <a:headEnd len="med" w="med" type="none"/>
                      <a:tailEnd len="med" w="med" type="none"/>
                    </a:lnT>
                    <a:lnB cap="flat" cmpd="sng" w="9525">
                      <a:solidFill>
                        <a:srgbClr val="01426A"/>
                      </a:solidFill>
                      <a:prstDash val="solid"/>
                      <a:round/>
                      <a:headEnd len="med" w="med" type="none"/>
                      <a:tailEnd len="med" w="med" type="none"/>
                    </a:lnB>
                  </a:tcPr>
                </a:tc>
              </a:tr>
              <a:tr h="818925">
                <a:tc>
                  <a:txBody>
                    <a:bodyPr>
                      <a:noAutofit/>
                    </a:bodyPr>
                    <a:lstStyle/>
                    <a:p>
                      <a:pPr lvl="0" rtl="0" algn="ctr">
                        <a:spcBef>
                          <a:spcPts val="0"/>
                        </a:spcBef>
                        <a:buNone/>
                      </a:pPr>
                      <a:r>
                        <a:rPr lang="en" sz="1800">
                          <a:solidFill>
                            <a:srgbClr val="01426A"/>
                          </a:solidFill>
                          <a:latin typeface="Open Sans"/>
                          <a:ea typeface="Open Sans"/>
                          <a:cs typeface="Open Sans"/>
                          <a:sym typeface="Open Sans"/>
                        </a:rPr>
                        <a:t>How to Use Curriculum</a:t>
                      </a:r>
                    </a:p>
                  </a:txBody>
                  <a:tcPr marT="91425" marB="91425" marR="91425" marL="91425" anchor="ctr">
                    <a:lnL cap="flat" cmpd="sng" w="9525">
                      <a:solidFill>
                        <a:srgbClr val="01426A"/>
                      </a:solidFill>
                      <a:prstDash val="solid"/>
                      <a:round/>
                      <a:headEnd len="med" w="med" type="none"/>
                      <a:tailEnd len="med" w="med" type="none"/>
                    </a:lnL>
                    <a:lnR cap="flat" cmpd="sng" w="9525">
                      <a:solidFill>
                        <a:srgbClr val="01426A"/>
                      </a:solidFill>
                      <a:prstDash val="solid"/>
                      <a:round/>
                      <a:headEnd len="med" w="med" type="none"/>
                      <a:tailEnd len="med" w="med" type="none"/>
                    </a:lnR>
                    <a:lnT cap="flat" cmpd="sng" w="9525">
                      <a:solidFill>
                        <a:srgbClr val="01426A"/>
                      </a:solidFill>
                      <a:prstDash val="solid"/>
                      <a:round/>
                      <a:headEnd len="med" w="med" type="none"/>
                      <a:tailEnd len="med" w="med" type="none"/>
                    </a:lnT>
                    <a:lnB cap="flat" cmpd="sng" w="9525">
                      <a:solidFill>
                        <a:srgbClr val="01426A"/>
                      </a:solidFill>
                      <a:prstDash val="solid"/>
                      <a:round/>
                      <a:headEnd len="med" w="med" type="none"/>
                      <a:tailEnd len="med" w="med" type="none"/>
                    </a:lnB>
                    <a:solidFill>
                      <a:srgbClr val="6ECEB2"/>
                    </a:solidFill>
                  </a:tcPr>
                </a:tc>
                <a:tc>
                  <a:txBody>
                    <a:bodyPr>
                      <a:noAutofit/>
                    </a:bodyPr>
                    <a:lstStyle/>
                    <a:p>
                      <a:pPr lvl="0" rtl="0" algn="ctr">
                        <a:spcBef>
                          <a:spcPts val="0"/>
                        </a:spcBef>
                        <a:buNone/>
                      </a:pPr>
                      <a:r>
                        <a:rPr lang="en" sz="1800">
                          <a:solidFill>
                            <a:srgbClr val="01426A"/>
                          </a:solidFill>
                          <a:latin typeface="Open Sans"/>
                          <a:ea typeface="Open Sans"/>
                          <a:cs typeface="Open Sans"/>
                          <a:sym typeface="Open Sans"/>
                        </a:rPr>
                        <a:t>Robotics</a:t>
                      </a:r>
                    </a:p>
                  </a:txBody>
                  <a:tcPr marT="91425" marB="91425" marR="91425" marL="91425" anchor="ctr">
                    <a:lnL cap="flat" cmpd="sng" w="9525">
                      <a:solidFill>
                        <a:srgbClr val="01426A"/>
                      </a:solidFill>
                      <a:prstDash val="solid"/>
                      <a:round/>
                      <a:headEnd len="med" w="med" type="none"/>
                      <a:tailEnd len="med" w="med" type="none"/>
                    </a:lnL>
                    <a:lnR cap="flat" cmpd="sng" w="9525">
                      <a:solidFill>
                        <a:srgbClr val="01426A"/>
                      </a:solidFill>
                      <a:prstDash val="solid"/>
                      <a:round/>
                      <a:headEnd len="med" w="med" type="none"/>
                      <a:tailEnd len="med" w="med" type="none"/>
                    </a:lnR>
                    <a:lnT cap="flat" cmpd="sng" w="9525">
                      <a:solidFill>
                        <a:srgbClr val="01426A"/>
                      </a:solidFill>
                      <a:prstDash val="solid"/>
                      <a:round/>
                      <a:headEnd len="med" w="med" type="none"/>
                      <a:tailEnd len="med" w="med" type="none"/>
                    </a:lnT>
                    <a:lnB cap="flat" cmpd="sng" w="9525">
                      <a:solidFill>
                        <a:srgbClr val="01426A"/>
                      </a:solidFill>
                      <a:prstDash val="solid"/>
                      <a:round/>
                      <a:headEnd len="med" w="med" type="none"/>
                      <a:tailEnd len="med" w="med" type="none"/>
                    </a:lnB>
                  </a:tcPr>
                </a:tc>
                <a:tc rowSpan="2">
                  <a:txBody>
                    <a:bodyPr>
                      <a:noAutofit/>
                    </a:bodyPr>
                    <a:lstStyle/>
                    <a:p>
                      <a:pPr lvl="0" rtl="0" algn="ctr">
                        <a:spcBef>
                          <a:spcPts val="0"/>
                        </a:spcBef>
                        <a:buNone/>
                      </a:pPr>
                      <a:r>
                        <a:rPr lang="en" sz="1800">
                          <a:solidFill>
                            <a:srgbClr val="01426A"/>
                          </a:solidFill>
                          <a:latin typeface="Open Sans"/>
                          <a:ea typeface="Open Sans"/>
                          <a:cs typeface="Open Sans"/>
                          <a:sym typeface="Open Sans"/>
                        </a:rPr>
                        <a:t>SIP Simulation</a:t>
                      </a:r>
                    </a:p>
                  </a:txBody>
                  <a:tcPr marT="91425" marB="91425" marR="91425" marL="91425" anchor="ctr">
                    <a:lnL cap="flat" cmpd="sng" w="9525">
                      <a:solidFill>
                        <a:srgbClr val="01426A"/>
                      </a:solidFill>
                      <a:prstDash val="solid"/>
                      <a:round/>
                      <a:headEnd len="med" w="med" type="none"/>
                      <a:tailEnd len="med" w="med" type="none"/>
                    </a:lnL>
                    <a:lnR cap="flat" cmpd="sng" w="9525">
                      <a:solidFill>
                        <a:srgbClr val="01426A"/>
                      </a:solidFill>
                      <a:prstDash val="solid"/>
                      <a:round/>
                      <a:headEnd len="med" w="med" type="none"/>
                      <a:tailEnd len="med" w="med" type="none"/>
                    </a:lnR>
                    <a:lnT cap="flat" cmpd="sng" w="9525">
                      <a:solidFill>
                        <a:srgbClr val="01426A"/>
                      </a:solidFill>
                      <a:prstDash val="solid"/>
                      <a:round/>
                      <a:headEnd len="med" w="med" type="none"/>
                      <a:tailEnd len="med" w="med" type="none"/>
                    </a:lnT>
                    <a:lnB cap="flat" cmpd="sng" w="9525">
                      <a:solidFill>
                        <a:srgbClr val="01426A"/>
                      </a:solidFill>
                      <a:prstDash val="solid"/>
                      <a:round/>
                      <a:headEnd len="med" w="med" type="none"/>
                      <a:tailEnd len="med" w="med" type="none"/>
                    </a:lnB>
                  </a:tcPr>
                </a:tc>
              </a:tr>
              <a:tr h="511275">
                <a:tc>
                  <a:txBody>
                    <a:bodyPr>
                      <a:noAutofit/>
                    </a:bodyPr>
                    <a:lstStyle/>
                    <a:p>
                      <a:pPr lvl="0" rtl="0" algn="ctr">
                        <a:spcBef>
                          <a:spcPts val="0"/>
                        </a:spcBef>
                        <a:buNone/>
                      </a:pPr>
                      <a:r>
                        <a:rPr lang="en" sz="1800">
                          <a:solidFill>
                            <a:srgbClr val="01426A"/>
                          </a:solidFill>
                          <a:latin typeface="Open Sans"/>
                          <a:ea typeface="Open Sans"/>
                          <a:cs typeface="Open Sans"/>
                          <a:sym typeface="Open Sans"/>
                        </a:rPr>
                        <a:t>Escalation Process</a:t>
                      </a:r>
                    </a:p>
                  </a:txBody>
                  <a:tcPr marT="91425" marB="91425" marR="91425" marL="91425" anchor="ctr">
                    <a:lnL cap="flat" cmpd="sng" w="9525">
                      <a:solidFill>
                        <a:srgbClr val="01426A"/>
                      </a:solidFill>
                      <a:prstDash val="solid"/>
                      <a:round/>
                      <a:headEnd len="med" w="med" type="none"/>
                      <a:tailEnd len="med" w="med" type="none"/>
                    </a:lnL>
                    <a:lnR cap="flat" cmpd="sng" w="9525">
                      <a:solidFill>
                        <a:srgbClr val="01426A"/>
                      </a:solidFill>
                      <a:prstDash val="solid"/>
                      <a:round/>
                      <a:headEnd len="med" w="med" type="none"/>
                      <a:tailEnd len="med" w="med" type="none"/>
                    </a:lnR>
                    <a:lnT cap="flat" cmpd="sng" w="9525">
                      <a:solidFill>
                        <a:srgbClr val="01426A"/>
                      </a:solidFill>
                      <a:prstDash val="solid"/>
                      <a:round/>
                      <a:headEnd len="med" w="med" type="none"/>
                      <a:tailEnd len="med" w="med" type="none"/>
                    </a:lnT>
                    <a:lnB cap="flat" cmpd="sng" w="9525">
                      <a:solidFill>
                        <a:srgbClr val="01426A"/>
                      </a:solidFill>
                      <a:prstDash val="solid"/>
                      <a:round/>
                      <a:headEnd len="med" w="med" type="none"/>
                      <a:tailEnd len="med" w="med" type="none"/>
                    </a:lnB>
                    <a:solidFill>
                      <a:srgbClr val="6ECEB2"/>
                    </a:solidFill>
                  </a:tcPr>
                </a:tc>
                <a:tc rowSpan="3">
                  <a:txBody>
                    <a:bodyPr>
                      <a:noAutofit/>
                    </a:bodyPr>
                    <a:lstStyle/>
                    <a:p>
                      <a:pPr lvl="0" rtl="0" algn="ctr">
                        <a:spcBef>
                          <a:spcPts val="0"/>
                        </a:spcBef>
                        <a:buNone/>
                      </a:pPr>
                      <a:r>
                        <a:rPr lang="en" sz="1800">
                          <a:solidFill>
                            <a:srgbClr val="01426A"/>
                          </a:solidFill>
                          <a:latin typeface="Open Sans"/>
                          <a:ea typeface="Open Sans"/>
                          <a:cs typeface="Open Sans"/>
                          <a:sym typeface="Open Sans"/>
                        </a:rPr>
                        <a:t>Diversity and Inclusion</a:t>
                      </a:r>
                    </a:p>
                  </a:txBody>
                  <a:tcPr marT="91425" marB="91425" marR="91425" marL="91425" anchor="ctr">
                    <a:lnL cap="flat" cmpd="sng" w="9525">
                      <a:solidFill>
                        <a:srgbClr val="01426A"/>
                      </a:solidFill>
                      <a:prstDash val="solid"/>
                      <a:round/>
                      <a:headEnd len="med" w="med" type="none"/>
                      <a:tailEnd len="med" w="med" type="none"/>
                    </a:lnL>
                    <a:lnR cap="flat" cmpd="sng" w="9525">
                      <a:solidFill>
                        <a:srgbClr val="01426A"/>
                      </a:solidFill>
                      <a:prstDash val="solid"/>
                      <a:round/>
                      <a:headEnd len="med" w="med" type="none"/>
                      <a:tailEnd len="med" w="med" type="none"/>
                    </a:lnR>
                    <a:lnT cap="flat" cmpd="sng" w="9525">
                      <a:solidFill>
                        <a:srgbClr val="01426A"/>
                      </a:solidFill>
                      <a:prstDash val="solid"/>
                      <a:round/>
                      <a:headEnd len="med" w="med" type="none"/>
                      <a:tailEnd len="med" w="med" type="none"/>
                    </a:lnT>
                    <a:lnB cap="flat" cmpd="sng" w="9525">
                      <a:solidFill>
                        <a:srgbClr val="01426A"/>
                      </a:solidFill>
                      <a:prstDash val="solid"/>
                      <a:round/>
                      <a:headEnd len="med" w="med" type="none"/>
                      <a:tailEnd len="med" w="med" type="none"/>
                    </a:lnB>
                  </a:tcPr>
                </a:tc>
                <a:tc vMerge="1"/>
              </a:tr>
              <a:tr h="511275">
                <a:tc>
                  <a:txBody>
                    <a:bodyPr>
                      <a:noAutofit/>
                    </a:bodyPr>
                    <a:lstStyle/>
                    <a:p>
                      <a:pPr lvl="0" rtl="0" algn="ctr">
                        <a:spcBef>
                          <a:spcPts val="0"/>
                        </a:spcBef>
                        <a:buNone/>
                      </a:pPr>
                      <a:r>
                        <a:rPr lang="en" sz="1800">
                          <a:solidFill>
                            <a:srgbClr val="01426A"/>
                          </a:solidFill>
                          <a:latin typeface="Open Sans"/>
                          <a:ea typeface="Open Sans"/>
                          <a:cs typeface="Open Sans"/>
                          <a:sym typeface="Open Sans"/>
                        </a:rPr>
                        <a:t>Python</a:t>
                      </a:r>
                    </a:p>
                  </a:txBody>
                  <a:tcPr marT="91425" marB="91425" marR="91425" marL="91425" anchor="ctr">
                    <a:lnL cap="flat" cmpd="sng" w="9525">
                      <a:solidFill>
                        <a:srgbClr val="01426A"/>
                      </a:solidFill>
                      <a:prstDash val="solid"/>
                      <a:round/>
                      <a:headEnd len="med" w="med" type="none"/>
                      <a:tailEnd len="med" w="med" type="none"/>
                    </a:lnL>
                    <a:lnR cap="flat" cmpd="sng" w="9525">
                      <a:solidFill>
                        <a:srgbClr val="01426A"/>
                      </a:solidFill>
                      <a:prstDash val="solid"/>
                      <a:round/>
                      <a:headEnd len="med" w="med" type="none"/>
                      <a:tailEnd len="med" w="med" type="none"/>
                    </a:lnR>
                    <a:lnT cap="flat" cmpd="sng" w="9525">
                      <a:solidFill>
                        <a:srgbClr val="01426A"/>
                      </a:solidFill>
                      <a:prstDash val="solid"/>
                      <a:round/>
                      <a:headEnd len="med" w="med" type="none"/>
                      <a:tailEnd len="med" w="med" type="none"/>
                    </a:lnT>
                    <a:lnB cap="flat" cmpd="sng" w="9525">
                      <a:solidFill>
                        <a:srgbClr val="01426A"/>
                      </a:solidFill>
                      <a:prstDash val="solid"/>
                      <a:round/>
                      <a:headEnd len="med" w="med" type="none"/>
                      <a:tailEnd len="med" w="med" type="none"/>
                    </a:lnB>
                    <a:solidFill>
                      <a:srgbClr val="6ECEB2"/>
                    </a:solidFill>
                  </a:tcPr>
                </a:tc>
                <a:tc vMerge="1"/>
                <a:tc rowSpan="2">
                  <a:txBody>
                    <a:bodyPr>
                      <a:noAutofit/>
                    </a:bodyPr>
                    <a:lstStyle/>
                    <a:p>
                      <a:pPr lvl="0" rtl="0" algn="ctr">
                        <a:spcBef>
                          <a:spcPts val="0"/>
                        </a:spcBef>
                        <a:buNone/>
                      </a:pPr>
                      <a:r>
                        <a:rPr lang="en" sz="1800">
                          <a:solidFill>
                            <a:srgbClr val="01426A"/>
                          </a:solidFill>
                          <a:latin typeface="Open Sans"/>
                          <a:ea typeface="Open Sans"/>
                          <a:cs typeface="Open Sans"/>
                          <a:sym typeface="Open Sans"/>
                        </a:rPr>
                        <a:t>Training to Week 0</a:t>
                      </a:r>
                    </a:p>
                  </a:txBody>
                  <a:tcPr marT="91425" marB="91425" marR="91425" marL="91425" anchor="ctr">
                    <a:lnL cap="flat" cmpd="sng" w="9525">
                      <a:solidFill>
                        <a:srgbClr val="01426A"/>
                      </a:solidFill>
                      <a:prstDash val="solid"/>
                      <a:round/>
                      <a:headEnd len="med" w="med" type="none"/>
                      <a:tailEnd len="med" w="med" type="none"/>
                    </a:lnL>
                    <a:lnR cap="flat" cmpd="sng" w="9525">
                      <a:solidFill>
                        <a:srgbClr val="01426A"/>
                      </a:solidFill>
                      <a:prstDash val="solid"/>
                      <a:round/>
                      <a:headEnd len="med" w="med" type="none"/>
                      <a:tailEnd len="med" w="med" type="none"/>
                    </a:lnR>
                    <a:lnT cap="flat" cmpd="sng" w="9525">
                      <a:solidFill>
                        <a:srgbClr val="01426A"/>
                      </a:solidFill>
                      <a:prstDash val="solid"/>
                      <a:round/>
                      <a:headEnd len="med" w="med" type="none"/>
                      <a:tailEnd len="med" w="med" type="none"/>
                    </a:lnT>
                    <a:lnB cap="flat" cmpd="sng" w="9525">
                      <a:solidFill>
                        <a:srgbClr val="01426A"/>
                      </a:solidFill>
                      <a:prstDash val="solid"/>
                      <a:round/>
                      <a:headEnd len="med" w="med" type="none"/>
                      <a:tailEnd len="med" w="med" type="none"/>
                    </a:lnB>
                  </a:tcPr>
                </a:tc>
              </a:tr>
              <a:tr h="511275">
                <a:tc>
                  <a:txBody>
                    <a:bodyPr>
                      <a:noAutofit/>
                    </a:bodyPr>
                    <a:lstStyle/>
                    <a:p>
                      <a:pPr lvl="0" rtl="0" algn="ctr">
                        <a:spcBef>
                          <a:spcPts val="0"/>
                        </a:spcBef>
                        <a:buNone/>
                      </a:pPr>
                      <a:r>
                        <a:rPr lang="en" sz="1800">
                          <a:solidFill>
                            <a:srgbClr val="01426A"/>
                          </a:solidFill>
                          <a:latin typeface="Open Sans"/>
                          <a:ea typeface="Open Sans"/>
                          <a:cs typeface="Open Sans"/>
                          <a:sym typeface="Open Sans"/>
                        </a:rPr>
                        <a:t>Django</a:t>
                      </a:r>
                    </a:p>
                  </a:txBody>
                  <a:tcPr marT="91425" marB="91425" marR="91425" marL="91425" anchor="ctr">
                    <a:lnL cap="flat" cmpd="sng" w="9525">
                      <a:solidFill>
                        <a:srgbClr val="01426A"/>
                      </a:solidFill>
                      <a:prstDash val="solid"/>
                      <a:round/>
                      <a:headEnd len="med" w="med" type="none"/>
                      <a:tailEnd len="med" w="med" type="none"/>
                    </a:lnL>
                    <a:lnR cap="flat" cmpd="sng" w="9525">
                      <a:solidFill>
                        <a:srgbClr val="01426A"/>
                      </a:solidFill>
                      <a:prstDash val="solid"/>
                      <a:round/>
                      <a:headEnd len="med" w="med" type="none"/>
                      <a:tailEnd len="med" w="med" type="none"/>
                    </a:lnR>
                    <a:lnT cap="flat" cmpd="sng" w="9525">
                      <a:solidFill>
                        <a:srgbClr val="01426A"/>
                      </a:solidFill>
                      <a:prstDash val="solid"/>
                      <a:round/>
                      <a:headEnd len="med" w="med" type="none"/>
                      <a:tailEnd len="med" w="med" type="none"/>
                    </a:lnT>
                    <a:lnB cap="flat" cmpd="sng" w="9525">
                      <a:solidFill>
                        <a:srgbClr val="01426A"/>
                      </a:solidFill>
                      <a:prstDash val="solid"/>
                      <a:round/>
                      <a:headEnd len="med" w="med" type="none"/>
                      <a:tailEnd len="med" w="med" type="none"/>
                    </a:lnB>
                    <a:solidFill>
                      <a:srgbClr val="6ECEB2"/>
                    </a:solidFill>
                  </a:tcPr>
                </a:tc>
                <a:tc vMerge="1"/>
                <a:tc vMerge="1"/>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95" name="Shape 295"/>
        <p:cNvGrpSpPr/>
        <p:nvPr/>
      </p:nvGrpSpPr>
      <p:grpSpPr>
        <a:xfrm>
          <a:off x="0" y="0"/>
          <a:ext cx="0" cy="0"/>
          <a:chOff x="0" y="0"/>
          <a:chExt cx="0" cy="0"/>
        </a:xfrm>
      </p:grpSpPr>
      <p:sp>
        <p:nvSpPr>
          <p:cNvPr id="296" name="Shape 296"/>
          <p:cNvSpPr txBox="1"/>
          <p:nvPr>
            <p:ph type="title"/>
          </p:nvPr>
        </p:nvSpPr>
        <p:spPr>
          <a:xfrm>
            <a:off x="869700" y="216425"/>
            <a:ext cx="7962600" cy="572700"/>
          </a:xfrm>
          <a:prstGeom prst="rect">
            <a:avLst/>
          </a:prstGeom>
        </p:spPr>
        <p:txBody>
          <a:bodyPr anchorCtr="0" anchor="t" bIns="91425" lIns="91425" rIns="91425" tIns="91425">
            <a:noAutofit/>
          </a:bodyPr>
          <a:lstStyle/>
          <a:p>
            <a:pPr lvl="0" rtl="0">
              <a:spcBef>
                <a:spcPts val="0"/>
              </a:spcBef>
              <a:buNone/>
            </a:pPr>
            <a:r>
              <a:rPr lang="en" sz="2800"/>
              <a:t>CLOSING: THANK YOU! </a:t>
            </a:r>
          </a:p>
        </p:txBody>
      </p:sp>
      <p:pic>
        <p:nvPicPr>
          <p:cNvPr descr="giphy.gif" id="297" name="Shape 297"/>
          <p:cNvPicPr preferRelativeResize="0"/>
          <p:nvPr/>
        </p:nvPicPr>
        <p:blipFill>
          <a:blip r:embed="rId3">
            <a:alphaModFix/>
          </a:blip>
          <a:stretch>
            <a:fillRect/>
          </a:stretch>
        </p:blipFill>
        <p:spPr>
          <a:xfrm>
            <a:off x="1240999" y="1175875"/>
            <a:ext cx="6662000" cy="33587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3" name="Shape 123"/>
        <p:cNvGrpSpPr/>
        <p:nvPr/>
      </p:nvGrpSpPr>
      <p:grpSpPr>
        <a:xfrm>
          <a:off x="0" y="0"/>
          <a:ext cx="0" cy="0"/>
          <a:chOff x="0" y="0"/>
          <a:chExt cx="0" cy="0"/>
        </a:xfrm>
      </p:grpSpPr>
      <p:sp>
        <p:nvSpPr>
          <p:cNvPr id="124" name="Shape 124"/>
          <p:cNvSpPr/>
          <p:nvPr/>
        </p:nvSpPr>
        <p:spPr>
          <a:xfrm rot="205">
            <a:off x="-772425" y="-17949"/>
            <a:ext cx="10060200" cy="913200"/>
          </a:xfrm>
          <a:prstGeom prst="rect">
            <a:avLst/>
          </a:prstGeom>
          <a:solidFill>
            <a:srgbClr val="FDDD41"/>
          </a:solidFill>
          <a:ln>
            <a:noFill/>
          </a:ln>
        </p:spPr>
        <p:txBody>
          <a:bodyPr anchorCtr="0" anchor="ctr" bIns="91425" lIns="91425" rIns="91425" tIns="91425">
            <a:noAutofit/>
          </a:bodyPr>
          <a:lstStyle/>
          <a:p>
            <a:pPr lvl="0">
              <a:spcBef>
                <a:spcPts val="0"/>
              </a:spcBef>
              <a:buNone/>
            </a:pPr>
            <a:r>
              <a:t/>
            </a:r>
            <a:endParaRPr/>
          </a:p>
        </p:txBody>
      </p:sp>
      <p:sp>
        <p:nvSpPr>
          <p:cNvPr id="125" name="Shape 125"/>
          <p:cNvSpPr/>
          <p:nvPr/>
        </p:nvSpPr>
        <p:spPr>
          <a:xfrm rot="5208990">
            <a:off x="-4688193" y="638714"/>
            <a:ext cx="9340213" cy="991521"/>
          </a:xfrm>
          <a:prstGeom prst="rect">
            <a:avLst/>
          </a:prstGeom>
          <a:solidFill>
            <a:srgbClr val="F4364C"/>
          </a:solidFill>
          <a:ln>
            <a:noFill/>
          </a:ln>
        </p:spPr>
        <p:txBody>
          <a:bodyPr anchorCtr="0" anchor="ctr" bIns="91425" lIns="91425" rIns="91425" tIns="91425">
            <a:noAutofit/>
          </a:bodyPr>
          <a:lstStyle/>
          <a:p>
            <a:pPr lvl="0" rtl="0">
              <a:spcBef>
                <a:spcPts val="0"/>
              </a:spcBef>
              <a:buNone/>
            </a:pPr>
            <a:r>
              <a:t/>
            </a:r>
            <a:endParaRPr>
              <a:solidFill>
                <a:srgbClr val="ECE81A"/>
              </a:solidFill>
            </a:endParaRPr>
          </a:p>
        </p:txBody>
      </p:sp>
      <p:sp>
        <p:nvSpPr>
          <p:cNvPr id="126" name="Shape 126"/>
          <p:cNvSpPr txBox="1"/>
          <p:nvPr/>
        </p:nvSpPr>
        <p:spPr>
          <a:xfrm>
            <a:off x="499500" y="235000"/>
            <a:ext cx="8520600" cy="572700"/>
          </a:xfrm>
          <a:prstGeom prst="rect">
            <a:avLst/>
          </a:prstGeom>
          <a:noFill/>
          <a:ln>
            <a:noFill/>
          </a:ln>
        </p:spPr>
        <p:txBody>
          <a:bodyPr anchorCtr="0" anchor="t" bIns="91425" lIns="91425" rIns="91425" tIns="91425">
            <a:noAutofit/>
          </a:bodyPr>
          <a:lstStyle/>
          <a:p>
            <a:pPr lvl="0" rtl="0">
              <a:spcBef>
                <a:spcPts val="0"/>
              </a:spcBef>
              <a:buNone/>
            </a:pPr>
            <a:r>
              <a:rPr b="1" lang="en" sz="2800">
                <a:solidFill>
                  <a:srgbClr val="01426A"/>
                </a:solidFill>
                <a:latin typeface="Open Sans"/>
                <a:ea typeface="Open Sans"/>
                <a:cs typeface="Open Sans"/>
                <a:sym typeface="Open Sans"/>
              </a:rPr>
              <a:t>Interaction Meter</a:t>
            </a:r>
          </a:p>
        </p:txBody>
      </p:sp>
      <p:sp>
        <p:nvSpPr>
          <p:cNvPr id="127" name="Shape 127"/>
          <p:cNvSpPr txBox="1"/>
          <p:nvPr/>
        </p:nvSpPr>
        <p:spPr>
          <a:xfrm>
            <a:off x="736275" y="1040225"/>
            <a:ext cx="7879800" cy="3416400"/>
          </a:xfrm>
          <a:prstGeom prst="rect">
            <a:avLst/>
          </a:prstGeom>
          <a:noFill/>
          <a:ln>
            <a:noFill/>
          </a:ln>
        </p:spPr>
        <p:txBody>
          <a:bodyPr anchorCtr="0" anchor="t" bIns="91425" lIns="91425" rIns="91425" tIns="91425">
            <a:noAutofit/>
          </a:bodyPr>
          <a:lstStyle/>
          <a:p>
            <a:pPr indent="-393700" lvl="0" marL="457200" rtl="0">
              <a:spcBef>
                <a:spcPts val="0"/>
              </a:spcBef>
              <a:buClr>
                <a:srgbClr val="01426A"/>
              </a:buClr>
              <a:buSzPct val="100000"/>
              <a:buFont typeface="Open Sans"/>
              <a:buChar char="■"/>
            </a:pPr>
            <a:r>
              <a:rPr lang="en" sz="2600">
                <a:solidFill>
                  <a:srgbClr val="01426A"/>
                </a:solidFill>
                <a:latin typeface="Open Sans"/>
                <a:ea typeface="Open Sans"/>
                <a:cs typeface="Open Sans"/>
                <a:sym typeface="Open Sans"/>
              </a:rPr>
              <a:t>Interaction mode: I’ll talk a little at the beginning, and then you’ll have work time. If you are ever confused what your role or task is, ask a neighbor or raise your hand. </a:t>
            </a:r>
          </a:p>
        </p:txBody>
      </p:sp>
      <p:pic>
        <p:nvPicPr>
          <p:cNvPr id="128" name="Shape 128"/>
          <p:cNvPicPr preferRelativeResize="0"/>
          <p:nvPr/>
        </p:nvPicPr>
        <p:blipFill>
          <a:blip r:embed="rId3">
            <a:alphaModFix/>
          </a:blip>
          <a:stretch>
            <a:fillRect/>
          </a:stretch>
        </p:blipFill>
        <p:spPr>
          <a:xfrm>
            <a:off x="7781925" y="4456624"/>
            <a:ext cx="1238178" cy="572699"/>
          </a:xfrm>
          <a:prstGeom prst="rect">
            <a:avLst/>
          </a:prstGeom>
          <a:noFill/>
          <a:ln>
            <a:noFill/>
          </a:ln>
        </p:spPr>
      </p:pic>
      <p:graphicFrame>
        <p:nvGraphicFramePr>
          <p:cNvPr id="129" name="Shape 129"/>
          <p:cNvGraphicFramePr/>
          <p:nvPr/>
        </p:nvGraphicFramePr>
        <p:xfrm>
          <a:off x="1377075" y="3377750"/>
          <a:ext cx="3000000" cy="3000000"/>
        </p:xfrm>
        <a:graphic>
          <a:graphicData uri="http://schemas.openxmlformats.org/drawingml/2006/table">
            <a:tbl>
              <a:tblPr>
                <a:noFill/>
                <a:tableStyleId>{42E1951A-352B-4E3F-9F22-AB630AD33E39}</a:tableStyleId>
              </a:tblPr>
              <a:tblGrid>
                <a:gridCol w="2413000"/>
                <a:gridCol w="2413000"/>
                <a:gridCol w="2413000"/>
              </a:tblGrid>
              <a:tr h="100000">
                <a:tc>
                  <a:txBody>
                    <a:bodyPr>
                      <a:noAutofit/>
                    </a:bodyPr>
                    <a:lstStyle/>
                    <a:p>
                      <a:pPr lvl="0" rtl="0" algn="ctr">
                        <a:spcBef>
                          <a:spcPts val="0"/>
                        </a:spcBef>
                        <a:buNone/>
                      </a:pPr>
                      <a:r>
                        <a:rPr b="1" lang="en" sz="2600">
                          <a:solidFill>
                            <a:srgbClr val="01426A"/>
                          </a:solidFill>
                          <a:latin typeface="Open Sans"/>
                          <a:ea typeface="Open Sans"/>
                          <a:cs typeface="Open Sans"/>
                          <a:sym typeface="Open Sans"/>
                        </a:rPr>
                        <a:t>I DO</a:t>
                      </a:r>
                    </a:p>
                  </a:txBody>
                  <a:tcPr marT="91425" marB="91425" marR="91425" marL="91425">
                    <a:lnL cap="flat" cmpd="sng" w="19050">
                      <a:solidFill>
                        <a:srgbClr val="01426A"/>
                      </a:solidFill>
                      <a:prstDash val="solid"/>
                      <a:round/>
                      <a:headEnd len="med" w="med" type="none"/>
                      <a:tailEnd len="med" w="med" type="none"/>
                    </a:lnL>
                    <a:lnR cap="flat" cmpd="sng" w="19050">
                      <a:solidFill>
                        <a:srgbClr val="01426A"/>
                      </a:solidFill>
                      <a:prstDash val="solid"/>
                      <a:round/>
                      <a:headEnd len="med" w="med" type="none"/>
                      <a:tailEnd len="med" w="med" type="none"/>
                    </a:lnR>
                    <a:lnT cap="flat" cmpd="sng" w="19050">
                      <a:solidFill>
                        <a:srgbClr val="01426A"/>
                      </a:solidFill>
                      <a:prstDash val="solid"/>
                      <a:round/>
                      <a:headEnd len="med" w="med" type="none"/>
                      <a:tailEnd len="med" w="med" type="none"/>
                    </a:lnT>
                    <a:lnB cap="flat" cmpd="sng" w="19050">
                      <a:solidFill>
                        <a:srgbClr val="01426A"/>
                      </a:solidFill>
                      <a:prstDash val="solid"/>
                      <a:round/>
                      <a:headEnd len="med" w="med" type="none"/>
                      <a:tailEnd len="med" w="med" type="none"/>
                    </a:lnB>
                    <a:solidFill>
                      <a:srgbClr val="FDDD41"/>
                    </a:solidFill>
                  </a:tcPr>
                </a:tc>
                <a:tc>
                  <a:txBody>
                    <a:bodyPr>
                      <a:noAutofit/>
                    </a:bodyPr>
                    <a:lstStyle/>
                    <a:p>
                      <a:pPr lvl="0" rtl="0" algn="ctr">
                        <a:spcBef>
                          <a:spcPts val="0"/>
                        </a:spcBef>
                        <a:buNone/>
                      </a:pPr>
                      <a:r>
                        <a:rPr b="1" lang="en" sz="2600">
                          <a:solidFill>
                            <a:srgbClr val="01426A"/>
                          </a:solidFill>
                          <a:latin typeface="Open Sans"/>
                          <a:ea typeface="Open Sans"/>
                          <a:cs typeface="Open Sans"/>
                          <a:sym typeface="Open Sans"/>
                        </a:rPr>
                        <a:t>WE DO</a:t>
                      </a:r>
                    </a:p>
                  </a:txBody>
                  <a:tcPr marT="91425" marB="91425" marR="91425" marL="91425">
                    <a:lnL cap="flat" cmpd="sng" w="19050">
                      <a:solidFill>
                        <a:srgbClr val="01426A"/>
                      </a:solidFill>
                      <a:prstDash val="solid"/>
                      <a:round/>
                      <a:headEnd len="med" w="med" type="none"/>
                      <a:tailEnd len="med" w="med" type="none"/>
                    </a:lnL>
                    <a:lnR cap="flat" cmpd="sng" w="19050">
                      <a:solidFill>
                        <a:srgbClr val="01426A"/>
                      </a:solidFill>
                      <a:prstDash val="solid"/>
                      <a:round/>
                      <a:headEnd len="med" w="med" type="none"/>
                      <a:tailEnd len="med" w="med" type="none"/>
                    </a:lnR>
                    <a:lnT cap="flat" cmpd="sng" w="19050">
                      <a:solidFill>
                        <a:srgbClr val="01426A"/>
                      </a:solidFill>
                      <a:prstDash val="solid"/>
                      <a:round/>
                      <a:headEnd len="med" w="med" type="none"/>
                      <a:tailEnd len="med" w="med" type="none"/>
                    </a:lnT>
                    <a:lnB cap="flat" cmpd="sng" w="19050">
                      <a:solidFill>
                        <a:srgbClr val="01426A"/>
                      </a:solidFill>
                      <a:prstDash val="solid"/>
                      <a:round/>
                      <a:headEnd len="med" w="med" type="none"/>
                      <a:tailEnd len="med" w="med" type="none"/>
                    </a:lnB>
                    <a:solidFill>
                      <a:srgbClr val="6ECEB2"/>
                    </a:solidFill>
                  </a:tcPr>
                </a:tc>
                <a:tc>
                  <a:txBody>
                    <a:bodyPr>
                      <a:noAutofit/>
                    </a:bodyPr>
                    <a:lstStyle/>
                    <a:p>
                      <a:pPr lvl="0" rtl="0" algn="ctr">
                        <a:spcBef>
                          <a:spcPts val="0"/>
                        </a:spcBef>
                        <a:buNone/>
                      </a:pPr>
                      <a:r>
                        <a:rPr b="1" lang="en" sz="2600">
                          <a:solidFill>
                            <a:schemeClr val="lt1"/>
                          </a:solidFill>
                          <a:latin typeface="Open Sans"/>
                          <a:ea typeface="Open Sans"/>
                          <a:cs typeface="Open Sans"/>
                          <a:sym typeface="Open Sans"/>
                        </a:rPr>
                        <a:t>YOU DO</a:t>
                      </a:r>
                    </a:p>
                  </a:txBody>
                  <a:tcPr marT="91425" marB="91425" marR="91425" marL="91425">
                    <a:lnL cap="flat" cmpd="sng" w="19050">
                      <a:solidFill>
                        <a:srgbClr val="01426A"/>
                      </a:solidFill>
                      <a:prstDash val="solid"/>
                      <a:round/>
                      <a:headEnd len="med" w="med" type="none"/>
                      <a:tailEnd len="med" w="med" type="none"/>
                    </a:lnL>
                    <a:lnR cap="flat" cmpd="sng" w="19050">
                      <a:solidFill>
                        <a:srgbClr val="01426A"/>
                      </a:solidFill>
                      <a:prstDash val="solid"/>
                      <a:round/>
                      <a:headEnd len="med" w="med" type="none"/>
                      <a:tailEnd len="med" w="med" type="none"/>
                    </a:lnR>
                    <a:lnT cap="flat" cmpd="sng" w="19050">
                      <a:solidFill>
                        <a:srgbClr val="01426A"/>
                      </a:solidFill>
                      <a:prstDash val="solid"/>
                      <a:round/>
                      <a:headEnd len="med" w="med" type="none"/>
                      <a:tailEnd len="med" w="med" type="none"/>
                    </a:lnT>
                    <a:lnB cap="flat" cmpd="sng" w="19050">
                      <a:solidFill>
                        <a:srgbClr val="01426A"/>
                      </a:solidFill>
                      <a:prstDash val="solid"/>
                      <a:round/>
                      <a:headEnd len="med" w="med" type="none"/>
                      <a:tailEnd len="med" w="med" type="none"/>
                    </a:lnB>
                    <a:solidFill>
                      <a:srgbClr val="F4364C"/>
                    </a:solidFill>
                  </a:tcPr>
                </a:tc>
              </a:tr>
            </a:tbl>
          </a:graphicData>
        </a:graphic>
      </p:graphicFrame>
      <p:sp>
        <p:nvSpPr>
          <p:cNvPr id="130" name="Shape 130"/>
          <p:cNvSpPr/>
          <p:nvPr/>
        </p:nvSpPr>
        <p:spPr>
          <a:xfrm>
            <a:off x="6416475" y="4102050"/>
            <a:ext cx="513000" cy="443700"/>
          </a:xfrm>
          <a:prstGeom prst="triangle">
            <a:avLst>
              <a:gd fmla="val 50000" name="adj"/>
            </a:avLst>
          </a:prstGeom>
          <a:solidFill>
            <a:srgbClr val="01426A"/>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sz="26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4" name="Shape 134"/>
        <p:cNvGrpSpPr/>
        <p:nvPr/>
      </p:nvGrpSpPr>
      <p:grpSpPr>
        <a:xfrm>
          <a:off x="0" y="0"/>
          <a:ext cx="0" cy="0"/>
          <a:chOff x="0" y="0"/>
          <a:chExt cx="0" cy="0"/>
        </a:xfrm>
      </p:grpSpPr>
      <p:sp>
        <p:nvSpPr>
          <p:cNvPr id="135" name="Shape 135"/>
          <p:cNvSpPr/>
          <p:nvPr/>
        </p:nvSpPr>
        <p:spPr>
          <a:xfrm rot="205">
            <a:off x="-772425" y="-17949"/>
            <a:ext cx="10060200" cy="913200"/>
          </a:xfrm>
          <a:prstGeom prst="rect">
            <a:avLst/>
          </a:prstGeom>
          <a:solidFill>
            <a:srgbClr val="FDDD41"/>
          </a:solidFill>
          <a:ln>
            <a:noFill/>
          </a:ln>
        </p:spPr>
        <p:txBody>
          <a:bodyPr anchorCtr="0" anchor="ctr" bIns="91425" lIns="91425" rIns="91425" tIns="91425">
            <a:noAutofit/>
          </a:bodyPr>
          <a:lstStyle/>
          <a:p>
            <a:pPr lvl="0">
              <a:spcBef>
                <a:spcPts val="0"/>
              </a:spcBef>
              <a:buNone/>
            </a:pPr>
            <a:r>
              <a:t/>
            </a:r>
            <a:endParaRPr/>
          </a:p>
        </p:txBody>
      </p:sp>
      <p:sp>
        <p:nvSpPr>
          <p:cNvPr id="136" name="Shape 136"/>
          <p:cNvSpPr/>
          <p:nvPr/>
        </p:nvSpPr>
        <p:spPr>
          <a:xfrm rot="5208990">
            <a:off x="-4688193" y="638714"/>
            <a:ext cx="9340213" cy="991521"/>
          </a:xfrm>
          <a:prstGeom prst="rect">
            <a:avLst/>
          </a:prstGeom>
          <a:solidFill>
            <a:srgbClr val="F4364C"/>
          </a:solidFill>
          <a:ln>
            <a:noFill/>
          </a:ln>
        </p:spPr>
        <p:txBody>
          <a:bodyPr anchorCtr="0" anchor="ctr" bIns="91425" lIns="91425" rIns="91425" tIns="91425">
            <a:noAutofit/>
          </a:bodyPr>
          <a:lstStyle/>
          <a:p>
            <a:pPr lvl="0" rtl="0">
              <a:spcBef>
                <a:spcPts val="0"/>
              </a:spcBef>
              <a:buNone/>
            </a:pPr>
            <a:r>
              <a:t/>
            </a:r>
            <a:endParaRPr>
              <a:solidFill>
                <a:srgbClr val="ECE81A"/>
              </a:solidFill>
            </a:endParaRPr>
          </a:p>
        </p:txBody>
      </p:sp>
      <p:sp>
        <p:nvSpPr>
          <p:cNvPr id="137" name="Shape 137"/>
          <p:cNvSpPr txBox="1"/>
          <p:nvPr/>
        </p:nvSpPr>
        <p:spPr>
          <a:xfrm>
            <a:off x="499500" y="235000"/>
            <a:ext cx="8520600" cy="572700"/>
          </a:xfrm>
          <a:prstGeom prst="rect">
            <a:avLst/>
          </a:prstGeom>
          <a:noFill/>
          <a:ln>
            <a:noFill/>
          </a:ln>
        </p:spPr>
        <p:txBody>
          <a:bodyPr anchorCtr="0" anchor="t" bIns="91425" lIns="91425" rIns="91425" tIns="91425">
            <a:noAutofit/>
          </a:bodyPr>
          <a:lstStyle/>
          <a:p>
            <a:pPr lvl="0" rtl="0">
              <a:spcBef>
                <a:spcPts val="0"/>
              </a:spcBef>
              <a:buNone/>
            </a:pPr>
            <a:r>
              <a:rPr b="1" lang="en" sz="2800">
                <a:solidFill>
                  <a:srgbClr val="01426A"/>
                </a:solidFill>
                <a:latin typeface="Open Sans"/>
                <a:ea typeface="Open Sans"/>
                <a:cs typeface="Open Sans"/>
                <a:sym typeface="Open Sans"/>
              </a:rPr>
              <a:t>Teaching Move</a:t>
            </a:r>
          </a:p>
        </p:txBody>
      </p:sp>
      <p:sp>
        <p:nvSpPr>
          <p:cNvPr id="138" name="Shape 138"/>
          <p:cNvSpPr txBox="1"/>
          <p:nvPr/>
        </p:nvSpPr>
        <p:spPr>
          <a:xfrm>
            <a:off x="736275" y="1040225"/>
            <a:ext cx="5660100" cy="3669600"/>
          </a:xfrm>
          <a:prstGeom prst="rect">
            <a:avLst/>
          </a:prstGeom>
          <a:noFill/>
          <a:ln>
            <a:noFill/>
          </a:ln>
        </p:spPr>
        <p:txBody>
          <a:bodyPr anchorCtr="0" anchor="t" bIns="91425" lIns="91425" rIns="91425" tIns="91425">
            <a:noAutofit/>
          </a:bodyPr>
          <a:lstStyle/>
          <a:p>
            <a:pPr indent="-381000" lvl="0" marL="457200" rtl="0">
              <a:spcBef>
                <a:spcPts val="0"/>
              </a:spcBef>
              <a:buClr>
                <a:srgbClr val="01426A"/>
              </a:buClr>
              <a:buSzPct val="100000"/>
              <a:buFont typeface="Open Sans"/>
              <a:buChar char="■"/>
            </a:pPr>
            <a:r>
              <a:rPr b="1" lang="en" sz="2400">
                <a:solidFill>
                  <a:srgbClr val="01426A"/>
                </a:solidFill>
                <a:latin typeface="Open Sans"/>
                <a:ea typeface="Open Sans"/>
                <a:cs typeface="Open Sans"/>
                <a:sym typeface="Open Sans"/>
              </a:rPr>
              <a:t>PROXIMITY</a:t>
            </a:r>
          </a:p>
          <a:p>
            <a:pPr indent="-381000" lvl="1" marL="914400" rtl="0">
              <a:spcBef>
                <a:spcPts val="0"/>
              </a:spcBef>
              <a:buClr>
                <a:srgbClr val="01426A"/>
              </a:buClr>
              <a:buSzPct val="100000"/>
              <a:buFont typeface="Open Sans"/>
              <a:buChar char="○"/>
            </a:pPr>
            <a:r>
              <a:rPr i="1" lang="en" sz="2400">
                <a:solidFill>
                  <a:srgbClr val="01426A"/>
                </a:solidFill>
                <a:latin typeface="Open Sans"/>
                <a:ea typeface="Open Sans"/>
                <a:cs typeface="Open Sans"/>
                <a:sym typeface="Open Sans"/>
              </a:rPr>
              <a:t>Using your body as way to manage the classroom.</a:t>
            </a:r>
          </a:p>
          <a:p>
            <a:pPr indent="-361950" lvl="1" marL="914400" rtl="0">
              <a:spcBef>
                <a:spcPts val="0"/>
              </a:spcBef>
              <a:buClr>
                <a:srgbClr val="01426A"/>
              </a:buClr>
              <a:buSzPct val="100000"/>
              <a:buFont typeface="Open Sans"/>
              <a:buChar char="○"/>
            </a:pPr>
            <a:r>
              <a:rPr b="1" lang="en" sz="2100">
                <a:solidFill>
                  <a:srgbClr val="01426A"/>
                </a:solidFill>
                <a:latin typeface="Open Sans"/>
                <a:ea typeface="Open Sans"/>
                <a:cs typeface="Open Sans"/>
                <a:sym typeface="Open Sans"/>
              </a:rPr>
              <a:t>Horizontal</a:t>
            </a:r>
            <a:r>
              <a:rPr lang="en" sz="2100">
                <a:solidFill>
                  <a:srgbClr val="01426A"/>
                </a:solidFill>
                <a:latin typeface="Open Sans"/>
                <a:ea typeface="Open Sans"/>
                <a:cs typeface="Open Sans"/>
                <a:sym typeface="Open Sans"/>
              </a:rPr>
              <a:t> proximity:</a:t>
            </a:r>
          </a:p>
          <a:p>
            <a:pPr indent="-361950" lvl="2" marL="1371600" rtl="0">
              <a:spcBef>
                <a:spcPts val="0"/>
              </a:spcBef>
              <a:buClr>
                <a:srgbClr val="01426A"/>
              </a:buClr>
              <a:buSzPct val="100000"/>
              <a:buFont typeface="Open Sans"/>
              <a:buChar char="■"/>
            </a:pPr>
            <a:r>
              <a:rPr lang="en" sz="2100">
                <a:solidFill>
                  <a:srgbClr val="01426A"/>
                </a:solidFill>
                <a:latin typeface="Open Sans"/>
                <a:ea typeface="Open Sans"/>
                <a:cs typeface="Open Sans"/>
                <a:sym typeface="Open Sans"/>
              </a:rPr>
              <a:t>Where in the classroom are you?</a:t>
            </a:r>
          </a:p>
          <a:p>
            <a:pPr indent="-361950" lvl="1" marL="914400" rtl="0">
              <a:spcBef>
                <a:spcPts val="0"/>
              </a:spcBef>
              <a:buClr>
                <a:srgbClr val="01426A"/>
              </a:buClr>
              <a:buSzPct val="100000"/>
              <a:buFont typeface="Open Sans"/>
              <a:buChar char="○"/>
            </a:pPr>
            <a:r>
              <a:rPr b="1" lang="en" sz="2100">
                <a:solidFill>
                  <a:srgbClr val="01426A"/>
                </a:solidFill>
                <a:latin typeface="Open Sans"/>
                <a:ea typeface="Open Sans"/>
                <a:cs typeface="Open Sans"/>
                <a:sym typeface="Open Sans"/>
              </a:rPr>
              <a:t>Vertical</a:t>
            </a:r>
            <a:r>
              <a:rPr lang="en" sz="2100">
                <a:solidFill>
                  <a:srgbClr val="01426A"/>
                </a:solidFill>
                <a:latin typeface="Open Sans"/>
                <a:ea typeface="Open Sans"/>
                <a:cs typeface="Open Sans"/>
                <a:sym typeface="Open Sans"/>
              </a:rPr>
              <a:t> proximity:</a:t>
            </a:r>
          </a:p>
          <a:p>
            <a:pPr indent="-361950" lvl="2" marL="1371600" rtl="0">
              <a:spcBef>
                <a:spcPts val="0"/>
              </a:spcBef>
              <a:buClr>
                <a:srgbClr val="01426A"/>
              </a:buClr>
              <a:buSzPct val="100000"/>
              <a:buFont typeface="Open Sans"/>
              <a:buChar char="■"/>
            </a:pPr>
            <a:r>
              <a:rPr lang="en" sz="2100">
                <a:solidFill>
                  <a:srgbClr val="01426A"/>
                </a:solidFill>
                <a:latin typeface="Open Sans"/>
                <a:ea typeface="Open Sans"/>
                <a:cs typeface="Open Sans"/>
                <a:sym typeface="Open Sans"/>
              </a:rPr>
              <a:t>What is your level in relation to a student?</a:t>
            </a:r>
          </a:p>
          <a:p>
            <a:pPr lvl="0" rtl="0">
              <a:spcBef>
                <a:spcPts val="0"/>
              </a:spcBef>
              <a:buNone/>
            </a:pPr>
            <a:r>
              <a:t/>
            </a:r>
            <a:endParaRPr sz="2100">
              <a:solidFill>
                <a:srgbClr val="01426A"/>
              </a:solidFill>
              <a:latin typeface="Open Sans"/>
              <a:ea typeface="Open Sans"/>
              <a:cs typeface="Open Sans"/>
              <a:sym typeface="Open Sans"/>
            </a:endParaRPr>
          </a:p>
          <a:p>
            <a:pPr lvl="0" rtl="0">
              <a:spcBef>
                <a:spcPts val="0"/>
              </a:spcBef>
              <a:buNone/>
            </a:pPr>
            <a:r>
              <a:rPr lang="en" sz="2100">
                <a:solidFill>
                  <a:srgbClr val="01426A"/>
                </a:solidFill>
                <a:latin typeface="Open Sans"/>
                <a:ea typeface="Open Sans"/>
                <a:cs typeface="Open Sans"/>
                <a:sym typeface="Open Sans"/>
              </a:rPr>
              <a:t>* Use your words! Check in with students!</a:t>
            </a:r>
          </a:p>
        </p:txBody>
      </p:sp>
      <p:pic>
        <p:nvPicPr>
          <p:cNvPr id="139" name="Shape 139"/>
          <p:cNvPicPr preferRelativeResize="0"/>
          <p:nvPr/>
        </p:nvPicPr>
        <p:blipFill>
          <a:blip r:embed="rId3">
            <a:alphaModFix/>
          </a:blip>
          <a:stretch>
            <a:fillRect/>
          </a:stretch>
        </p:blipFill>
        <p:spPr>
          <a:xfrm>
            <a:off x="7781925" y="4456624"/>
            <a:ext cx="1238178" cy="572699"/>
          </a:xfrm>
          <a:prstGeom prst="rect">
            <a:avLst/>
          </a:prstGeom>
          <a:noFill/>
          <a:ln>
            <a:noFill/>
          </a:ln>
        </p:spPr>
      </p:pic>
      <p:sp>
        <p:nvSpPr>
          <p:cNvPr id="140" name="Shape 140"/>
          <p:cNvSpPr txBox="1"/>
          <p:nvPr/>
        </p:nvSpPr>
        <p:spPr>
          <a:xfrm>
            <a:off x="6765275" y="2657650"/>
            <a:ext cx="2178900" cy="691800"/>
          </a:xfrm>
          <a:prstGeom prst="rect">
            <a:avLst/>
          </a:prstGeom>
          <a:noFill/>
          <a:ln>
            <a:noFill/>
          </a:ln>
        </p:spPr>
        <p:txBody>
          <a:bodyPr anchorCtr="0" anchor="ctr" bIns="91425" lIns="91425" rIns="91425" tIns="91425">
            <a:noAutofit/>
          </a:bodyPr>
          <a:lstStyle/>
          <a:p>
            <a:pPr lvl="0" rtl="0">
              <a:spcBef>
                <a:spcPts val="0"/>
              </a:spcBef>
              <a:buNone/>
            </a:pPr>
            <a:r>
              <a:rPr b="1" lang="en">
                <a:solidFill>
                  <a:srgbClr val="01426A"/>
                </a:solidFill>
                <a:latin typeface="Open Sans"/>
                <a:ea typeface="Open Sans"/>
                <a:cs typeface="Open Sans"/>
                <a:sym typeface="Open Sans"/>
              </a:rPr>
              <a:t>Remember: when we use it, you’ll see this icon on the slide!</a:t>
            </a:r>
          </a:p>
        </p:txBody>
      </p:sp>
      <p:grpSp>
        <p:nvGrpSpPr>
          <p:cNvPr id="141" name="Shape 141"/>
          <p:cNvGrpSpPr/>
          <p:nvPr/>
        </p:nvGrpSpPr>
        <p:grpSpPr>
          <a:xfrm>
            <a:off x="6765275" y="1565175"/>
            <a:ext cx="2178900" cy="879900"/>
            <a:chOff x="6308075" y="1565175"/>
            <a:chExt cx="2178900" cy="879900"/>
          </a:xfrm>
        </p:grpSpPr>
        <p:sp>
          <p:nvSpPr>
            <p:cNvPr id="142" name="Shape 142"/>
            <p:cNvSpPr/>
            <p:nvPr/>
          </p:nvSpPr>
          <p:spPr>
            <a:xfrm>
              <a:off x="6308075" y="1565175"/>
              <a:ext cx="2039400" cy="879900"/>
            </a:xfrm>
            <a:prstGeom prst="foldedCorner">
              <a:avLst>
                <a:gd fmla="val 16667" name="adj"/>
              </a:avLst>
            </a:prstGeom>
            <a:solidFill>
              <a:schemeClr val="lt2"/>
            </a:solidFill>
            <a:ln cap="flat" cmpd="sng" w="19050">
              <a:solidFill>
                <a:srgbClr val="01426A"/>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43" name="Shape 143"/>
            <p:cNvSpPr txBox="1"/>
            <p:nvPr/>
          </p:nvSpPr>
          <p:spPr>
            <a:xfrm>
              <a:off x="6308075" y="1659225"/>
              <a:ext cx="2178900" cy="691800"/>
            </a:xfrm>
            <a:prstGeom prst="rect">
              <a:avLst/>
            </a:prstGeom>
            <a:noFill/>
            <a:ln>
              <a:noFill/>
            </a:ln>
          </p:spPr>
          <p:txBody>
            <a:bodyPr anchorCtr="0" anchor="ctr" bIns="91425" lIns="91425" rIns="91425" tIns="91425">
              <a:noAutofit/>
            </a:bodyPr>
            <a:lstStyle/>
            <a:p>
              <a:pPr lvl="0" rtl="0">
                <a:spcBef>
                  <a:spcPts val="0"/>
                </a:spcBef>
                <a:buNone/>
              </a:pPr>
              <a:r>
                <a:rPr b="1" lang="en" sz="1800">
                  <a:solidFill>
                    <a:srgbClr val="01426A"/>
                  </a:solidFill>
                  <a:latin typeface="Open Sans"/>
                  <a:ea typeface="Open Sans"/>
                  <a:cs typeface="Open Sans"/>
                  <a:sym typeface="Open Sans"/>
                </a:rPr>
                <a:t>PROXIMITY</a:t>
              </a:r>
            </a:p>
          </p:txBody>
        </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7" name="Shape 147"/>
        <p:cNvGrpSpPr/>
        <p:nvPr/>
      </p:nvGrpSpPr>
      <p:grpSpPr>
        <a:xfrm>
          <a:off x="0" y="0"/>
          <a:ext cx="0" cy="0"/>
          <a:chOff x="0" y="0"/>
          <a:chExt cx="0" cy="0"/>
        </a:xfrm>
      </p:grpSpPr>
      <p:sp>
        <p:nvSpPr>
          <p:cNvPr id="148" name="Shape 148"/>
          <p:cNvSpPr txBox="1"/>
          <p:nvPr>
            <p:ph idx="1" type="body"/>
          </p:nvPr>
        </p:nvSpPr>
        <p:spPr>
          <a:xfrm>
            <a:off x="878150" y="1027950"/>
            <a:ext cx="7962600" cy="3416400"/>
          </a:xfrm>
          <a:prstGeom prst="rect">
            <a:avLst/>
          </a:prstGeom>
        </p:spPr>
        <p:txBody>
          <a:bodyPr anchorCtr="0" anchor="t" bIns="91425" lIns="91425" rIns="91425" tIns="91425">
            <a:noAutofit/>
          </a:bodyPr>
          <a:lstStyle/>
          <a:p>
            <a:pPr lvl="0">
              <a:spcBef>
                <a:spcPts val="0"/>
              </a:spcBef>
              <a:buNone/>
            </a:pPr>
            <a:r>
              <a:rPr lang="en" sz="3000"/>
              <a:t>Find a partner and share your top three favorite websites.</a:t>
            </a:r>
          </a:p>
          <a:p>
            <a:pPr lvl="0">
              <a:spcBef>
                <a:spcPts val="0"/>
              </a:spcBef>
              <a:buNone/>
            </a:pPr>
            <a:r>
              <a:t/>
            </a:r>
            <a:endParaRPr sz="3000"/>
          </a:p>
          <a:p>
            <a:pPr indent="-419100" lvl="0" marL="457200" rtl="0">
              <a:spcBef>
                <a:spcPts val="0"/>
              </a:spcBef>
              <a:buSzPct val="100000"/>
            </a:pPr>
            <a:r>
              <a:rPr lang="en" sz="3000"/>
              <a:t>What kinds of things do you do on each of these websites?</a:t>
            </a:r>
          </a:p>
          <a:p>
            <a:pPr indent="-419100" lvl="0" marL="457200" rtl="0">
              <a:spcBef>
                <a:spcPts val="0"/>
              </a:spcBef>
              <a:buSzPct val="100000"/>
            </a:pPr>
            <a:r>
              <a:rPr lang="en" sz="3000"/>
              <a:t>What kinds of features do these sites have in common?</a:t>
            </a:r>
          </a:p>
        </p:txBody>
      </p:sp>
      <p:sp>
        <p:nvSpPr>
          <p:cNvPr id="149" name="Shape 149"/>
          <p:cNvSpPr txBox="1"/>
          <p:nvPr>
            <p:ph type="title"/>
          </p:nvPr>
        </p:nvSpPr>
        <p:spPr>
          <a:xfrm>
            <a:off x="869700" y="216425"/>
            <a:ext cx="7962600" cy="572700"/>
          </a:xfrm>
          <a:prstGeom prst="rect">
            <a:avLst/>
          </a:prstGeom>
        </p:spPr>
        <p:txBody>
          <a:bodyPr anchorCtr="0" anchor="t" bIns="91425" lIns="91425" rIns="91425" tIns="91425">
            <a:noAutofit/>
          </a:bodyPr>
          <a:lstStyle/>
          <a:p>
            <a:pPr lvl="0">
              <a:spcBef>
                <a:spcPts val="0"/>
              </a:spcBef>
              <a:buNone/>
            </a:pPr>
            <a:r>
              <a:rPr lang="en"/>
              <a:t>HOOK</a:t>
            </a: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3" name="Shape 153"/>
        <p:cNvGrpSpPr/>
        <p:nvPr/>
      </p:nvGrpSpPr>
      <p:grpSpPr>
        <a:xfrm>
          <a:off x="0" y="0"/>
          <a:ext cx="0" cy="0"/>
          <a:chOff x="0" y="0"/>
          <a:chExt cx="0" cy="0"/>
        </a:xfrm>
      </p:grpSpPr>
      <p:sp>
        <p:nvSpPr>
          <p:cNvPr id="154" name="Shape 154"/>
          <p:cNvSpPr txBox="1"/>
          <p:nvPr>
            <p:ph type="title"/>
          </p:nvPr>
        </p:nvSpPr>
        <p:spPr>
          <a:xfrm>
            <a:off x="869700" y="216425"/>
            <a:ext cx="7962600" cy="572700"/>
          </a:xfrm>
          <a:prstGeom prst="rect">
            <a:avLst/>
          </a:prstGeom>
        </p:spPr>
        <p:txBody>
          <a:bodyPr anchorCtr="0" anchor="t" bIns="91425" lIns="91425" rIns="91425" tIns="91425">
            <a:noAutofit/>
          </a:bodyPr>
          <a:lstStyle/>
          <a:p>
            <a:pPr lvl="0">
              <a:spcBef>
                <a:spcPts val="0"/>
              </a:spcBef>
              <a:buNone/>
            </a:pPr>
            <a:r>
              <a:rPr lang="en"/>
              <a:t>WEB FRAMEWORKS</a:t>
            </a:r>
          </a:p>
        </p:txBody>
      </p:sp>
      <p:pic>
        <p:nvPicPr>
          <p:cNvPr id="155" name="Shape 155"/>
          <p:cNvPicPr preferRelativeResize="0"/>
          <p:nvPr/>
        </p:nvPicPr>
        <p:blipFill>
          <a:blip r:embed="rId3">
            <a:alphaModFix/>
          </a:blip>
          <a:stretch>
            <a:fillRect/>
          </a:stretch>
        </p:blipFill>
        <p:spPr>
          <a:xfrm>
            <a:off x="1864075" y="1089500"/>
            <a:ext cx="5415850" cy="362859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9" name="Shape 159"/>
        <p:cNvGrpSpPr/>
        <p:nvPr/>
      </p:nvGrpSpPr>
      <p:grpSpPr>
        <a:xfrm>
          <a:off x="0" y="0"/>
          <a:ext cx="0" cy="0"/>
          <a:chOff x="0" y="0"/>
          <a:chExt cx="0" cy="0"/>
        </a:xfrm>
      </p:grpSpPr>
      <p:sp>
        <p:nvSpPr>
          <p:cNvPr id="160" name="Shape 160"/>
          <p:cNvSpPr txBox="1"/>
          <p:nvPr>
            <p:ph idx="1" type="body"/>
          </p:nvPr>
        </p:nvSpPr>
        <p:spPr>
          <a:xfrm>
            <a:off x="878150" y="1027950"/>
            <a:ext cx="7653000" cy="3416400"/>
          </a:xfrm>
          <a:prstGeom prst="rect">
            <a:avLst/>
          </a:prstGeom>
        </p:spPr>
        <p:txBody>
          <a:bodyPr anchorCtr="0" anchor="t" bIns="91425" lIns="91425" rIns="91425" tIns="91425">
            <a:noAutofit/>
          </a:bodyPr>
          <a:lstStyle/>
          <a:p>
            <a:pPr lvl="0" rtl="0">
              <a:lnSpc>
                <a:spcPct val="100000"/>
              </a:lnSpc>
              <a:spcBef>
                <a:spcPts val="0"/>
              </a:spcBef>
              <a:buClr>
                <a:schemeClr val="dk1"/>
              </a:buClr>
              <a:buSzPct val="45833"/>
              <a:buFont typeface="Arial"/>
              <a:buNone/>
            </a:pPr>
            <a:r>
              <a:rPr b="1" i="1" lang="en" sz="2400"/>
              <a:t>By the end of this session, GTWBAT:</a:t>
            </a:r>
          </a:p>
          <a:p>
            <a:pPr lvl="0" rtl="0">
              <a:lnSpc>
                <a:spcPct val="100000"/>
              </a:lnSpc>
              <a:spcBef>
                <a:spcPts val="0"/>
              </a:spcBef>
              <a:buClr>
                <a:schemeClr val="dk1"/>
              </a:buClr>
              <a:buSzPct val="45833"/>
              <a:buFont typeface="Arial"/>
              <a:buNone/>
            </a:pPr>
            <a:r>
              <a:t/>
            </a:r>
            <a:endParaRPr sz="2400"/>
          </a:p>
          <a:p>
            <a:pPr indent="-393700" lvl="0" marL="457200" rtl="0">
              <a:lnSpc>
                <a:spcPct val="100000"/>
              </a:lnSpc>
              <a:spcBef>
                <a:spcPts val="0"/>
              </a:spcBef>
              <a:buSzPct val="100000"/>
            </a:pPr>
            <a:r>
              <a:rPr lang="en" sz="2600"/>
              <a:t>Identify how web frameworks fit into the scope of the Summer Immersion Program.</a:t>
            </a:r>
          </a:p>
          <a:p>
            <a:pPr indent="-393700" lvl="0" marL="457200" rtl="0">
              <a:lnSpc>
                <a:spcPct val="100000"/>
              </a:lnSpc>
              <a:spcBef>
                <a:spcPts val="0"/>
              </a:spcBef>
              <a:buSzPct val="100000"/>
            </a:pPr>
            <a:r>
              <a:rPr lang="en" sz="2600"/>
              <a:t>Explain the Model View Controller architecture and what each component is responsible for.</a:t>
            </a:r>
          </a:p>
          <a:p>
            <a:pPr indent="-393700" lvl="0" marL="457200" rtl="0">
              <a:lnSpc>
                <a:spcPct val="100000"/>
              </a:lnSpc>
              <a:spcBef>
                <a:spcPts val="0"/>
              </a:spcBef>
              <a:buSzPct val="100000"/>
            </a:pPr>
            <a:r>
              <a:rPr lang="en" sz="2600"/>
              <a:t>Name their own next steps related to web frameworks.</a:t>
            </a:r>
          </a:p>
        </p:txBody>
      </p:sp>
      <p:sp>
        <p:nvSpPr>
          <p:cNvPr id="161" name="Shape 161"/>
          <p:cNvSpPr txBox="1"/>
          <p:nvPr>
            <p:ph type="title"/>
          </p:nvPr>
        </p:nvSpPr>
        <p:spPr>
          <a:xfrm>
            <a:off x="869700" y="216425"/>
            <a:ext cx="7962600" cy="572700"/>
          </a:xfrm>
          <a:prstGeom prst="rect">
            <a:avLst/>
          </a:prstGeom>
        </p:spPr>
        <p:txBody>
          <a:bodyPr anchorCtr="0" anchor="t" bIns="91425" lIns="91425" rIns="91425" tIns="91425">
            <a:noAutofit/>
          </a:bodyPr>
          <a:lstStyle/>
          <a:p>
            <a:pPr lvl="0">
              <a:spcBef>
                <a:spcPts val="0"/>
              </a:spcBef>
              <a:buNone/>
            </a:pPr>
            <a:r>
              <a:rPr lang="en"/>
              <a:t>OBJECTIVES</a:t>
            </a: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5" name="Shape 165"/>
        <p:cNvGrpSpPr/>
        <p:nvPr/>
      </p:nvGrpSpPr>
      <p:grpSpPr>
        <a:xfrm>
          <a:off x="0" y="0"/>
          <a:ext cx="0" cy="0"/>
          <a:chOff x="0" y="0"/>
          <a:chExt cx="0" cy="0"/>
        </a:xfrm>
      </p:grpSpPr>
      <p:sp>
        <p:nvSpPr>
          <p:cNvPr id="166" name="Shape 166"/>
          <p:cNvSpPr txBox="1"/>
          <p:nvPr>
            <p:ph type="title"/>
          </p:nvPr>
        </p:nvSpPr>
        <p:spPr>
          <a:xfrm>
            <a:off x="869700" y="216425"/>
            <a:ext cx="7962600" cy="572700"/>
          </a:xfrm>
          <a:prstGeom prst="rect">
            <a:avLst/>
          </a:prstGeom>
        </p:spPr>
        <p:txBody>
          <a:bodyPr anchorCtr="0" anchor="t" bIns="91425" lIns="91425" rIns="91425" tIns="91425">
            <a:noAutofit/>
          </a:bodyPr>
          <a:lstStyle/>
          <a:p>
            <a:pPr lvl="0">
              <a:spcBef>
                <a:spcPts val="0"/>
              </a:spcBef>
              <a:buNone/>
            </a:pPr>
            <a:r>
              <a:rPr lang="en"/>
              <a:t>CONTENT IN CONTEXT</a:t>
            </a:r>
          </a:p>
        </p:txBody>
      </p:sp>
      <p:sp>
        <p:nvSpPr>
          <p:cNvPr id="167" name="Shape 167"/>
          <p:cNvSpPr/>
          <p:nvPr/>
        </p:nvSpPr>
        <p:spPr>
          <a:xfrm>
            <a:off x="906950" y="1205250"/>
            <a:ext cx="2094600" cy="1590900"/>
          </a:xfrm>
          <a:prstGeom prst="homePlate">
            <a:avLst>
              <a:gd fmla="val 36114" name="adj"/>
            </a:avLst>
          </a:prstGeom>
          <a:solidFill>
            <a:srgbClr val="EEEEEE"/>
          </a:solidFill>
          <a:ln cap="flat" cmpd="sng" w="19050">
            <a:solidFill>
              <a:srgbClr val="01426A"/>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b="1" lang="en">
                <a:solidFill>
                  <a:srgbClr val="01426A"/>
                </a:solidFill>
                <a:latin typeface="Open Sans"/>
                <a:ea typeface="Open Sans"/>
                <a:cs typeface="Open Sans"/>
                <a:sym typeface="Open Sans"/>
              </a:rPr>
              <a:t>Unit 1: </a:t>
            </a:r>
            <a:r>
              <a:rPr lang="en">
                <a:solidFill>
                  <a:srgbClr val="01426A"/>
                </a:solidFill>
                <a:latin typeface="Open Sans"/>
                <a:ea typeface="Open Sans"/>
                <a:cs typeface="Open Sans"/>
                <a:sym typeface="Open Sans"/>
              </a:rPr>
              <a:t>Fundamentals</a:t>
            </a:r>
          </a:p>
        </p:txBody>
      </p:sp>
      <p:sp>
        <p:nvSpPr>
          <p:cNvPr id="168" name="Shape 168"/>
          <p:cNvSpPr/>
          <p:nvPr/>
        </p:nvSpPr>
        <p:spPr>
          <a:xfrm>
            <a:off x="2571775" y="1216800"/>
            <a:ext cx="2413800" cy="1590900"/>
          </a:xfrm>
          <a:prstGeom prst="chevron">
            <a:avLst>
              <a:gd fmla="val 36669" name="adj"/>
            </a:avLst>
          </a:prstGeom>
          <a:solidFill>
            <a:srgbClr val="EEEEEE"/>
          </a:solidFill>
          <a:ln cap="flat" cmpd="sng" w="19050">
            <a:solidFill>
              <a:srgbClr val="01426A"/>
            </a:solidFill>
            <a:prstDash val="solid"/>
            <a:round/>
            <a:headEnd len="med" w="med" type="none"/>
            <a:tailEnd len="med" w="med" type="none"/>
          </a:ln>
        </p:spPr>
        <p:txBody>
          <a:bodyPr anchorCtr="0" anchor="ctr" bIns="91425" lIns="91425" rIns="91425" tIns="91425">
            <a:noAutofit/>
          </a:bodyPr>
          <a:lstStyle/>
          <a:p>
            <a:pPr lvl="0" rtl="0" algn="ctr">
              <a:spcBef>
                <a:spcPts val="0"/>
              </a:spcBef>
              <a:buClr>
                <a:srgbClr val="000000"/>
              </a:buClr>
              <a:buFont typeface="Arial"/>
              <a:buNone/>
            </a:pPr>
            <a:r>
              <a:rPr b="1" lang="en">
                <a:solidFill>
                  <a:srgbClr val="01426A"/>
                </a:solidFill>
                <a:latin typeface="Open Sans"/>
                <a:ea typeface="Open Sans"/>
                <a:cs typeface="Open Sans"/>
                <a:sym typeface="Open Sans"/>
              </a:rPr>
              <a:t>Unit 2: </a:t>
            </a:r>
            <a:r>
              <a:rPr lang="en">
                <a:solidFill>
                  <a:srgbClr val="01426A"/>
                </a:solidFill>
                <a:latin typeface="Open Sans"/>
                <a:ea typeface="Open Sans"/>
                <a:cs typeface="Open Sans"/>
                <a:sym typeface="Open Sans"/>
              </a:rPr>
              <a:t>Applications</a:t>
            </a:r>
          </a:p>
        </p:txBody>
      </p:sp>
      <p:sp>
        <p:nvSpPr>
          <p:cNvPr id="169" name="Shape 169"/>
          <p:cNvSpPr/>
          <p:nvPr/>
        </p:nvSpPr>
        <p:spPr>
          <a:xfrm>
            <a:off x="4553575" y="1216800"/>
            <a:ext cx="2413800" cy="1590900"/>
          </a:xfrm>
          <a:prstGeom prst="chevron">
            <a:avLst>
              <a:gd fmla="val 36669" name="adj"/>
            </a:avLst>
          </a:prstGeom>
          <a:solidFill>
            <a:srgbClr val="EEEEEE"/>
          </a:solidFill>
          <a:ln cap="flat" cmpd="sng" w="19050">
            <a:solidFill>
              <a:srgbClr val="01426A"/>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b="1" lang="en">
                <a:solidFill>
                  <a:srgbClr val="01426A"/>
                </a:solidFill>
                <a:latin typeface="Open Sans"/>
                <a:ea typeface="Open Sans"/>
                <a:cs typeface="Open Sans"/>
                <a:sym typeface="Open Sans"/>
              </a:rPr>
              <a:t>Unit 3: </a:t>
            </a:r>
            <a:r>
              <a:rPr lang="en">
                <a:solidFill>
                  <a:srgbClr val="01426A"/>
                </a:solidFill>
                <a:latin typeface="Open Sans"/>
                <a:ea typeface="Open Sans"/>
                <a:cs typeface="Open Sans"/>
                <a:sym typeface="Open Sans"/>
              </a:rPr>
              <a:t>Advanced Topics</a:t>
            </a:r>
          </a:p>
        </p:txBody>
      </p:sp>
      <p:sp>
        <p:nvSpPr>
          <p:cNvPr id="170" name="Shape 170"/>
          <p:cNvSpPr/>
          <p:nvPr/>
        </p:nvSpPr>
        <p:spPr>
          <a:xfrm>
            <a:off x="6545775" y="1216800"/>
            <a:ext cx="2413800" cy="1590900"/>
          </a:xfrm>
          <a:prstGeom prst="chevron">
            <a:avLst>
              <a:gd fmla="val 36669" name="adj"/>
            </a:avLst>
          </a:prstGeom>
          <a:solidFill>
            <a:srgbClr val="EEEEEE"/>
          </a:solidFill>
          <a:ln cap="flat" cmpd="sng" w="19050">
            <a:solidFill>
              <a:srgbClr val="01426A"/>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b="1" lang="en">
                <a:solidFill>
                  <a:srgbClr val="01426A"/>
                </a:solidFill>
                <a:latin typeface="Open Sans"/>
                <a:ea typeface="Open Sans"/>
                <a:cs typeface="Open Sans"/>
                <a:sym typeface="Open Sans"/>
              </a:rPr>
              <a:t>Unit 4: </a:t>
            </a:r>
          </a:p>
          <a:p>
            <a:pPr lvl="0" rtl="0" algn="ctr">
              <a:spcBef>
                <a:spcPts val="0"/>
              </a:spcBef>
              <a:buNone/>
            </a:pPr>
            <a:r>
              <a:rPr lang="en">
                <a:solidFill>
                  <a:srgbClr val="01426A"/>
                </a:solidFill>
                <a:latin typeface="Open Sans"/>
                <a:ea typeface="Open Sans"/>
                <a:cs typeface="Open Sans"/>
                <a:sym typeface="Open Sans"/>
              </a:rPr>
              <a:t>Final Projects</a:t>
            </a:r>
          </a:p>
        </p:txBody>
      </p:sp>
      <p:sp>
        <p:nvSpPr>
          <p:cNvPr id="171" name="Shape 171"/>
          <p:cNvSpPr/>
          <p:nvPr/>
        </p:nvSpPr>
        <p:spPr>
          <a:xfrm>
            <a:off x="1577450" y="3193700"/>
            <a:ext cx="4929000" cy="1433100"/>
          </a:xfrm>
          <a:prstGeom prst="wedgeRectCallout">
            <a:avLst>
              <a:gd fmla="val -9249" name="adj1"/>
              <a:gd fmla="val -72525" name="adj2"/>
            </a:avLst>
          </a:prstGeom>
          <a:noFill/>
          <a:ln cap="flat" cmpd="sng" w="38100">
            <a:solidFill>
              <a:srgbClr val="FDDD41"/>
            </a:solidFill>
            <a:prstDash val="solid"/>
            <a:round/>
            <a:headEnd len="med" w="med" type="none"/>
            <a:tailEnd len="med" w="med" type="none"/>
          </a:ln>
        </p:spPr>
        <p:txBody>
          <a:bodyPr anchorCtr="0" anchor="ctr" bIns="91425" lIns="91425" rIns="91425" tIns="91425">
            <a:noAutofit/>
          </a:bodyPr>
          <a:lstStyle/>
          <a:p>
            <a:pPr indent="-228600" lvl="0" marL="457200" rtl="0">
              <a:spcBef>
                <a:spcPts val="0"/>
              </a:spcBef>
              <a:buClr>
                <a:srgbClr val="01426A"/>
              </a:buClr>
              <a:buFont typeface="Open Sans"/>
              <a:buChar char="●"/>
            </a:pPr>
            <a:r>
              <a:rPr b="1" lang="en">
                <a:solidFill>
                  <a:srgbClr val="01426A"/>
                </a:solidFill>
                <a:latin typeface="Open Sans"/>
                <a:ea typeface="Open Sans"/>
                <a:cs typeface="Open Sans"/>
                <a:sym typeface="Open Sans"/>
              </a:rPr>
              <a:t>When?: </a:t>
            </a:r>
            <a:r>
              <a:rPr lang="en">
                <a:solidFill>
                  <a:srgbClr val="01426A"/>
                </a:solidFill>
                <a:latin typeface="Open Sans"/>
                <a:ea typeface="Open Sans"/>
                <a:cs typeface="Open Sans"/>
                <a:sym typeface="Open Sans"/>
              </a:rPr>
              <a:t>Week 4</a:t>
            </a:r>
          </a:p>
          <a:p>
            <a:pPr indent="-228600" lvl="0" marL="457200" rtl="0">
              <a:spcBef>
                <a:spcPts val="0"/>
              </a:spcBef>
              <a:buClr>
                <a:srgbClr val="01426A"/>
              </a:buClr>
              <a:buFont typeface="Open Sans"/>
              <a:buChar char="●"/>
            </a:pPr>
            <a:r>
              <a:rPr b="1" lang="en">
                <a:solidFill>
                  <a:srgbClr val="01426A"/>
                </a:solidFill>
                <a:latin typeface="Open Sans"/>
                <a:ea typeface="Open Sans"/>
                <a:cs typeface="Open Sans"/>
                <a:sym typeface="Open Sans"/>
              </a:rPr>
              <a:t>Why?: </a:t>
            </a:r>
            <a:r>
              <a:rPr lang="en">
                <a:solidFill>
                  <a:srgbClr val="01426A"/>
                </a:solidFill>
                <a:latin typeface="Open Sans"/>
                <a:ea typeface="Open Sans"/>
                <a:cs typeface="Open Sans"/>
                <a:sym typeface="Open Sans"/>
              </a:rPr>
              <a:t>Django will allow girls to build more complex websites without starting from scratch</a:t>
            </a:r>
            <a:r>
              <a:rPr lang="en">
                <a:solidFill>
                  <a:srgbClr val="01426A"/>
                </a:solidFill>
                <a:latin typeface="Open Sans"/>
                <a:ea typeface="Open Sans"/>
                <a:cs typeface="Open Sans"/>
                <a:sym typeface="Open Sans"/>
              </a:rPr>
              <a:t>.</a:t>
            </a:r>
          </a:p>
          <a:p>
            <a:pPr indent="-228600" lvl="0" marL="457200" rtl="0">
              <a:spcBef>
                <a:spcPts val="0"/>
              </a:spcBef>
              <a:buClr>
                <a:srgbClr val="01426A"/>
              </a:buClr>
              <a:buFont typeface="Open Sans"/>
              <a:buChar char="●"/>
            </a:pPr>
            <a:r>
              <a:rPr b="1" lang="en">
                <a:solidFill>
                  <a:srgbClr val="01426A"/>
                </a:solidFill>
                <a:latin typeface="Open Sans"/>
                <a:ea typeface="Open Sans"/>
                <a:cs typeface="Open Sans"/>
                <a:sym typeface="Open Sans"/>
              </a:rPr>
              <a:t>Related Project?: </a:t>
            </a:r>
            <a:r>
              <a:rPr lang="en">
                <a:solidFill>
                  <a:srgbClr val="01426A"/>
                </a:solidFill>
                <a:latin typeface="Open Sans"/>
                <a:ea typeface="Open Sans"/>
                <a:cs typeface="Open Sans"/>
                <a:sym typeface="Open Sans"/>
              </a:rPr>
              <a:t>Django blog</a:t>
            </a:r>
          </a:p>
        </p:txBody>
      </p:sp>
      <p:sp>
        <p:nvSpPr>
          <p:cNvPr id="172" name="Shape 172"/>
          <p:cNvSpPr/>
          <p:nvPr/>
        </p:nvSpPr>
        <p:spPr>
          <a:xfrm rot="-525959">
            <a:off x="3985471" y="1367630"/>
            <a:ext cx="527562" cy="449534"/>
          </a:xfrm>
          <a:prstGeom prst="star5">
            <a:avLst>
              <a:gd fmla="val 26401" name="adj"/>
              <a:gd fmla="val 105146" name="hf"/>
              <a:gd fmla="val 110557" name="vf"/>
            </a:avLst>
          </a:prstGeom>
          <a:solidFill>
            <a:srgbClr val="FDDD41"/>
          </a:solidFill>
          <a:ln cap="flat" cmpd="sng" w="38100">
            <a:solidFill>
              <a:srgbClr val="01426A"/>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6" name="Shape 176"/>
        <p:cNvGrpSpPr/>
        <p:nvPr/>
      </p:nvGrpSpPr>
      <p:grpSpPr>
        <a:xfrm>
          <a:off x="0" y="0"/>
          <a:ext cx="0" cy="0"/>
          <a:chOff x="0" y="0"/>
          <a:chExt cx="0" cy="0"/>
        </a:xfrm>
      </p:grpSpPr>
      <p:sp>
        <p:nvSpPr>
          <p:cNvPr id="177" name="Shape 177"/>
          <p:cNvSpPr txBox="1"/>
          <p:nvPr/>
        </p:nvSpPr>
        <p:spPr>
          <a:xfrm>
            <a:off x="869700" y="216425"/>
            <a:ext cx="7962600" cy="572700"/>
          </a:xfrm>
          <a:prstGeom prst="rect">
            <a:avLst/>
          </a:prstGeom>
          <a:noFill/>
          <a:ln>
            <a:noFill/>
          </a:ln>
        </p:spPr>
        <p:txBody>
          <a:bodyPr anchorCtr="0" anchor="t" bIns="91425" lIns="91425" rIns="91425" tIns="91425">
            <a:noAutofit/>
          </a:bodyPr>
          <a:lstStyle/>
          <a:p>
            <a:pPr lvl="0" rtl="0">
              <a:spcBef>
                <a:spcPts val="0"/>
              </a:spcBef>
              <a:buNone/>
            </a:pPr>
            <a:r>
              <a:rPr b="1" lang="en" sz="2500">
                <a:solidFill>
                  <a:srgbClr val="01426A"/>
                </a:solidFill>
                <a:latin typeface="Open Sans"/>
                <a:ea typeface="Open Sans"/>
                <a:cs typeface="Open Sans"/>
                <a:sym typeface="Open Sans"/>
              </a:rPr>
              <a:t>CURRICULUM FUNNEL</a:t>
            </a:r>
          </a:p>
        </p:txBody>
      </p:sp>
      <p:grpSp>
        <p:nvGrpSpPr>
          <p:cNvPr id="178" name="Shape 178"/>
          <p:cNvGrpSpPr/>
          <p:nvPr/>
        </p:nvGrpSpPr>
        <p:grpSpPr>
          <a:xfrm>
            <a:off x="1334700" y="1302150"/>
            <a:ext cx="3689425" cy="2832125"/>
            <a:chOff x="2582600" y="1302150"/>
            <a:chExt cx="3689425" cy="2832125"/>
          </a:xfrm>
        </p:grpSpPr>
        <p:sp>
          <p:nvSpPr>
            <p:cNvPr id="179" name="Shape 179"/>
            <p:cNvSpPr/>
            <p:nvPr/>
          </p:nvSpPr>
          <p:spPr>
            <a:xfrm>
              <a:off x="2582600" y="1302150"/>
              <a:ext cx="3689425" cy="727025"/>
            </a:xfrm>
            <a:prstGeom prst="flowChartManualOperation">
              <a:avLst/>
            </a:prstGeom>
            <a:solidFill>
              <a:srgbClr val="EEEEEE"/>
            </a:solidFill>
            <a:ln cap="flat" cmpd="sng" w="9525">
              <a:solidFill>
                <a:srgbClr val="595959"/>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b="1" lang="en">
                  <a:solidFill>
                    <a:srgbClr val="01426A"/>
                  </a:solidFill>
                  <a:latin typeface="Open Sans"/>
                  <a:ea typeface="Open Sans"/>
                  <a:cs typeface="Open Sans"/>
                  <a:sym typeface="Open Sans"/>
                </a:rPr>
                <a:t>Learner Profile </a:t>
              </a:r>
            </a:p>
            <a:p>
              <a:pPr lvl="0" rtl="0" algn="ctr">
                <a:spcBef>
                  <a:spcPts val="0"/>
                </a:spcBef>
                <a:buNone/>
              </a:pPr>
              <a:r>
                <a:rPr lang="en">
                  <a:solidFill>
                    <a:srgbClr val="01426A"/>
                  </a:solidFill>
                  <a:latin typeface="Open Sans"/>
                  <a:ea typeface="Open Sans"/>
                  <a:cs typeface="Open Sans"/>
                  <a:sym typeface="Open Sans"/>
                </a:rPr>
                <a:t>and </a:t>
              </a:r>
            </a:p>
            <a:p>
              <a:pPr lvl="0" rtl="0" algn="ctr">
                <a:spcBef>
                  <a:spcPts val="0"/>
                </a:spcBef>
                <a:buNone/>
              </a:pPr>
              <a:r>
                <a:rPr b="1" lang="en">
                  <a:solidFill>
                    <a:srgbClr val="01426A"/>
                  </a:solidFill>
                  <a:latin typeface="Open Sans"/>
                  <a:ea typeface="Open Sans"/>
                  <a:cs typeface="Open Sans"/>
                  <a:sym typeface="Open Sans"/>
                </a:rPr>
                <a:t>Essential Questions</a:t>
              </a:r>
            </a:p>
          </p:txBody>
        </p:sp>
        <p:sp>
          <p:nvSpPr>
            <p:cNvPr id="180" name="Shape 180"/>
            <p:cNvSpPr/>
            <p:nvPr/>
          </p:nvSpPr>
          <p:spPr>
            <a:xfrm>
              <a:off x="3331350" y="2105375"/>
              <a:ext cx="2213650" cy="572700"/>
            </a:xfrm>
            <a:prstGeom prst="flowChartManualOperation">
              <a:avLst/>
            </a:prstGeom>
            <a:solidFill>
              <a:srgbClr val="EEEEEE"/>
            </a:solidFill>
            <a:ln cap="flat" cmpd="sng" w="9525">
              <a:solidFill>
                <a:srgbClr val="595959"/>
              </a:solidFill>
              <a:prstDash val="solid"/>
              <a:round/>
              <a:headEnd len="med" w="med" type="none"/>
              <a:tailEnd len="med" w="med" type="none"/>
            </a:ln>
          </p:spPr>
          <p:txBody>
            <a:bodyPr anchorCtr="0" anchor="ctr" bIns="91425" lIns="91425" rIns="91425" tIns="91425">
              <a:noAutofit/>
            </a:bodyPr>
            <a:lstStyle/>
            <a:p>
              <a:pPr lvl="0" rtl="0" algn="ctr">
                <a:spcBef>
                  <a:spcPts val="0"/>
                </a:spcBef>
                <a:buClr>
                  <a:srgbClr val="000000"/>
                </a:buClr>
                <a:buFont typeface="Arial"/>
                <a:buNone/>
              </a:pPr>
              <a:r>
                <a:rPr b="1" lang="en">
                  <a:solidFill>
                    <a:srgbClr val="01426A"/>
                  </a:solidFill>
                  <a:latin typeface="Open Sans"/>
                  <a:ea typeface="Open Sans"/>
                  <a:cs typeface="Open Sans"/>
                  <a:sym typeface="Open Sans"/>
                </a:rPr>
                <a:t>Unit Plans</a:t>
              </a:r>
            </a:p>
          </p:txBody>
        </p:sp>
        <p:sp>
          <p:nvSpPr>
            <p:cNvPr id="181" name="Shape 181"/>
            <p:cNvSpPr/>
            <p:nvPr/>
          </p:nvSpPr>
          <p:spPr>
            <a:xfrm>
              <a:off x="3732825" y="2754275"/>
              <a:ext cx="1356425" cy="572700"/>
            </a:xfrm>
            <a:prstGeom prst="flowChartManualOperation">
              <a:avLst/>
            </a:prstGeom>
            <a:solidFill>
              <a:srgbClr val="EEEEEE"/>
            </a:solidFill>
            <a:ln cap="flat" cmpd="sng" w="9525">
              <a:solidFill>
                <a:srgbClr val="595959"/>
              </a:solidFill>
              <a:prstDash val="solid"/>
              <a:round/>
              <a:headEnd len="med" w="med" type="none"/>
              <a:tailEnd len="med" w="med" type="none"/>
            </a:ln>
          </p:spPr>
          <p:txBody>
            <a:bodyPr anchorCtr="0" anchor="ctr" bIns="91425" lIns="91425" rIns="91425" tIns="91425">
              <a:noAutofit/>
            </a:bodyPr>
            <a:lstStyle/>
            <a:p>
              <a:pPr lvl="0" rtl="0" algn="ctr">
                <a:spcBef>
                  <a:spcPts val="0"/>
                </a:spcBef>
                <a:buClr>
                  <a:srgbClr val="000000"/>
                </a:buClr>
                <a:buFont typeface="Arial"/>
                <a:buNone/>
              </a:pPr>
              <a:r>
                <a:rPr b="1" lang="en">
                  <a:solidFill>
                    <a:srgbClr val="01426A"/>
                  </a:solidFill>
                  <a:latin typeface="Open Sans"/>
                  <a:ea typeface="Open Sans"/>
                  <a:cs typeface="Open Sans"/>
                  <a:sym typeface="Open Sans"/>
                </a:rPr>
                <a:t>Lesson Plans</a:t>
              </a:r>
            </a:p>
          </p:txBody>
        </p:sp>
        <p:sp>
          <p:nvSpPr>
            <p:cNvPr id="182" name="Shape 182"/>
            <p:cNvSpPr/>
            <p:nvPr/>
          </p:nvSpPr>
          <p:spPr>
            <a:xfrm>
              <a:off x="4031250" y="3403175"/>
              <a:ext cx="759575" cy="572700"/>
            </a:xfrm>
            <a:prstGeom prst="flowChartManualOperation">
              <a:avLst/>
            </a:prstGeom>
            <a:solidFill>
              <a:srgbClr val="EEEEEE"/>
            </a:solidFill>
            <a:ln cap="flat" cmpd="sng" w="9525">
              <a:solidFill>
                <a:srgbClr val="595959"/>
              </a:solidFill>
              <a:prstDash val="solid"/>
              <a:round/>
              <a:headEnd len="med" w="med" type="none"/>
              <a:tailEnd len="med" w="med" type="none"/>
            </a:ln>
          </p:spPr>
          <p:txBody>
            <a:bodyPr anchorCtr="0" anchor="ctr" bIns="91425" lIns="91425" rIns="91425" tIns="91425">
              <a:noAutofit/>
            </a:bodyPr>
            <a:lstStyle/>
            <a:p>
              <a:pPr lvl="0" rtl="0" algn="l">
                <a:spcBef>
                  <a:spcPts val="0"/>
                </a:spcBef>
                <a:buClr>
                  <a:srgbClr val="000000"/>
                </a:buClr>
                <a:buFont typeface="Arial"/>
                <a:buNone/>
              </a:pPr>
              <a:r>
                <a:t/>
              </a:r>
              <a:endParaRPr b="1" sz="800">
                <a:solidFill>
                  <a:srgbClr val="01426A"/>
                </a:solidFill>
                <a:latin typeface="Open Sans"/>
                <a:ea typeface="Open Sans"/>
                <a:cs typeface="Open Sans"/>
                <a:sym typeface="Open Sans"/>
              </a:endParaRPr>
            </a:p>
          </p:txBody>
        </p:sp>
        <p:sp>
          <p:nvSpPr>
            <p:cNvPr id="183" name="Shape 183"/>
            <p:cNvSpPr txBox="1"/>
            <p:nvPr/>
          </p:nvSpPr>
          <p:spPr>
            <a:xfrm>
              <a:off x="4025825" y="4052075"/>
              <a:ext cx="5400" cy="82200"/>
            </a:xfrm>
            <a:prstGeom prst="rect">
              <a:avLst/>
            </a:prstGeom>
            <a:noFill/>
            <a:ln>
              <a:noFill/>
            </a:ln>
          </p:spPr>
          <p:txBody>
            <a:bodyPr anchorCtr="0" anchor="t" bIns="91425" lIns="91425" rIns="91425" tIns="91425">
              <a:noAutofit/>
            </a:bodyPr>
            <a:lstStyle/>
            <a:p>
              <a:pPr lvl="0">
                <a:spcBef>
                  <a:spcPts val="0"/>
                </a:spcBef>
                <a:buNone/>
              </a:pPr>
              <a:r>
                <a:t/>
              </a:r>
              <a:endParaRPr/>
            </a:p>
          </p:txBody>
        </p:sp>
        <p:sp>
          <p:nvSpPr>
            <p:cNvPr id="184" name="Shape 184"/>
            <p:cNvSpPr txBox="1"/>
            <p:nvPr/>
          </p:nvSpPr>
          <p:spPr>
            <a:xfrm>
              <a:off x="3879287" y="3403175"/>
              <a:ext cx="1063500" cy="640200"/>
            </a:xfrm>
            <a:prstGeom prst="rect">
              <a:avLst/>
            </a:prstGeom>
            <a:noFill/>
            <a:ln>
              <a:noFill/>
            </a:ln>
          </p:spPr>
          <p:txBody>
            <a:bodyPr anchorCtr="0" anchor="t" bIns="91425" lIns="91425" rIns="91425" tIns="91425">
              <a:noAutofit/>
            </a:bodyPr>
            <a:lstStyle/>
            <a:p>
              <a:pPr lvl="0" rtl="0" algn="ctr">
                <a:spcBef>
                  <a:spcPts val="0"/>
                </a:spcBef>
                <a:buNone/>
              </a:pPr>
              <a:r>
                <a:rPr b="1" lang="en">
                  <a:solidFill>
                    <a:srgbClr val="01426A"/>
                  </a:solidFill>
                  <a:latin typeface="Open Sans"/>
                  <a:ea typeface="Open Sans"/>
                  <a:cs typeface="Open Sans"/>
                  <a:sym typeface="Open Sans"/>
                </a:rPr>
                <a:t>Your</a:t>
              </a:r>
            </a:p>
            <a:p>
              <a:pPr lvl="0" rtl="0" algn="ctr">
                <a:spcBef>
                  <a:spcPts val="0"/>
                </a:spcBef>
                <a:buNone/>
              </a:pPr>
              <a:r>
                <a:rPr b="1" lang="en">
                  <a:solidFill>
                    <a:srgbClr val="01426A"/>
                  </a:solidFill>
                  <a:latin typeface="Open Sans"/>
                  <a:ea typeface="Open Sans"/>
                  <a:cs typeface="Open Sans"/>
                  <a:sym typeface="Open Sans"/>
                </a:rPr>
                <a:t>Decisions</a:t>
              </a:r>
            </a:p>
          </p:txBody>
        </p:sp>
      </p:grpSp>
      <p:grpSp>
        <p:nvGrpSpPr>
          <p:cNvPr id="185" name="Shape 185"/>
          <p:cNvGrpSpPr/>
          <p:nvPr/>
        </p:nvGrpSpPr>
        <p:grpSpPr>
          <a:xfrm>
            <a:off x="2528543" y="4090861"/>
            <a:ext cx="1301736" cy="747634"/>
            <a:chOff x="-216550" y="3451775"/>
            <a:chExt cx="1921950" cy="1000850"/>
          </a:xfrm>
        </p:grpSpPr>
        <p:pic>
          <p:nvPicPr>
            <p:cNvPr id="186" name="Shape 186"/>
            <p:cNvPicPr preferRelativeResize="0"/>
            <p:nvPr/>
          </p:nvPicPr>
          <p:blipFill>
            <a:blip r:embed="rId3">
              <a:alphaModFix/>
            </a:blip>
            <a:stretch>
              <a:fillRect/>
            </a:stretch>
          </p:blipFill>
          <p:spPr>
            <a:xfrm>
              <a:off x="704550" y="3451775"/>
              <a:ext cx="1000850" cy="1000850"/>
            </a:xfrm>
            <a:prstGeom prst="rect">
              <a:avLst/>
            </a:prstGeom>
            <a:noFill/>
            <a:ln>
              <a:noFill/>
            </a:ln>
          </p:spPr>
        </p:pic>
        <p:pic>
          <p:nvPicPr>
            <p:cNvPr id="187" name="Shape 187"/>
            <p:cNvPicPr preferRelativeResize="0"/>
            <p:nvPr/>
          </p:nvPicPr>
          <p:blipFill>
            <a:blip r:embed="rId4">
              <a:alphaModFix/>
            </a:blip>
            <a:stretch>
              <a:fillRect/>
            </a:stretch>
          </p:blipFill>
          <p:spPr>
            <a:xfrm>
              <a:off x="-216550" y="3451775"/>
              <a:ext cx="1000850" cy="1000850"/>
            </a:xfrm>
            <a:prstGeom prst="rect">
              <a:avLst/>
            </a:prstGeom>
            <a:noFill/>
            <a:ln>
              <a:noFill/>
            </a:ln>
          </p:spPr>
        </p:pic>
      </p:grpSp>
      <p:sp>
        <p:nvSpPr>
          <p:cNvPr id="188" name="Shape 188"/>
          <p:cNvSpPr/>
          <p:nvPr/>
        </p:nvSpPr>
        <p:spPr>
          <a:xfrm rot="5399615">
            <a:off x="4882962" y="2474031"/>
            <a:ext cx="2680200" cy="792300"/>
          </a:xfrm>
          <a:prstGeom prst="rightArrow">
            <a:avLst>
              <a:gd fmla="val 23352" name="adj1"/>
              <a:gd fmla="val 30131" name="adj2"/>
            </a:avLst>
          </a:prstGeom>
          <a:solidFill>
            <a:srgbClr val="EEEEEE"/>
          </a:solidFill>
          <a:ln cap="flat" cmpd="sng" w="9525">
            <a:solidFill>
              <a:srgbClr val="595959"/>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89" name="Shape 189"/>
          <p:cNvSpPr txBox="1"/>
          <p:nvPr/>
        </p:nvSpPr>
        <p:spPr>
          <a:xfrm>
            <a:off x="5696925" y="1215375"/>
            <a:ext cx="1226100" cy="314700"/>
          </a:xfrm>
          <a:prstGeom prst="rect">
            <a:avLst/>
          </a:prstGeom>
          <a:noFill/>
          <a:ln>
            <a:noFill/>
          </a:ln>
        </p:spPr>
        <p:txBody>
          <a:bodyPr anchorCtr="0" anchor="t" bIns="91425" lIns="91425" rIns="91425" tIns="91425">
            <a:noAutofit/>
          </a:bodyPr>
          <a:lstStyle/>
          <a:p>
            <a:pPr lvl="0" rtl="0">
              <a:spcBef>
                <a:spcPts val="0"/>
              </a:spcBef>
              <a:buNone/>
            </a:pPr>
            <a:r>
              <a:rPr b="1" lang="en">
                <a:solidFill>
                  <a:srgbClr val="01426A"/>
                </a:solidFill>
                <a:latin typeface="Open Sans"/>
                <a:ea typeface="Open Sans"/>
                <a:cs typeface="Open Sans"/>
                <a:sym typeface="Open Sans"/>
              </a:rPr>
              <a:t>Big Picture</a:t>
            </a:r>
          </a:p>
        </p:txBody>
      </p:sp>
      <p:sp>
        <p:nvSpPr>
          <p:cNvPr id="190" name="Shape 190"/>
          <p:cNvSpPr txBox="1"/>
          <p:nvPr/>
        </p:nvSpPr>
        <p:spPr>
          <a:xfrm>
            <a:off x="5425625" y="4254225"/>
            <a:ext cx="1573500" cy="314700"/>
          </a:xfrm>
          <a:prstGeom prst="rect">
            <a:avLst/>
          </a:prstGeom>
          <a:noFill/>
          <a:ln>
            <a:noFill/>
          </a:ln>
        </p:spPr>
        <p:txBody>
          <a:bodyPr anchorCtr="0" anchor="t" bIns="91425" lIns="91425" rIns="91425" tIns="91425">
            <a:noAutofit/>
          </a:bodyPr>
          <a:lstStyle/>
          <a:p>
            <a:pPr lvl="0" rtl="0">
              <a:spcBef>
                <a:spcPts val="0"/>
              </a:spcBef>
              <a:buNone/>
            </a:pPr>
            <a:r>
              <a:rPr b="1" lang="en">
                <a:solidFill>
                  <a:srgbClr val="01426A"/>
                </a:solidFill>
                <a:latin typeface="Open Sans"/>
                <a:ea typeface="Open Sans"/>
                <a:cs typeface="Open Sans"/>
                <a:sym typeface="Open Sans"/>
              </a:rPr>
              <a:t>Small Moments</a:t>
            </a:r>
          </a:p>
        </p:txBody>
      </p:sp>
      <p:sp>
        <p:nvSpPr>
          <p:cNvPr id="191" name="Shape 191"/>
          <p:cNvSpPr/>
          <p:nvPr/>
        </p:nvSpPr>
        <p:spPr>
          <a:xfrm>
            <a:off x="2333125" y="2694100"/>
            <a:ext cx="1679100" cy="1377600"/>
          </a:xfrm>
          <a:prstGeom prst="ellipse">
            <a:avLst/>
          </a:prstGeom>
          <a:noFill/>
          <a:ln cap="flat" cmpd="sng" w="28575">
            <a:solidFill>
              <a:srgbClr val="F4364C"/>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95" name="Shape 195"/>
        <p:cNvGrpSpPr/>
        <p:nvPr/>
      </p:nvGrpSpPr>
      <p:grpSpPr>
        <a:xfrm>
          <a:off x="0" y="0"/>
          <a:ext cx="0" cy="0"/>
          <a:chOff x="0" y="0"/>
          <a:chExt cx="0" cy="0"/>
        </a:xfrm>
      </p:grpSpPr>
      <p:sp>
        <p:nvSpPr>
          <p:cNvPr id="196" name="Shape 196"/>
          <p:cNvSpPr txBox="1"/>
          <p:nvPr>
            <p:ph type="title"/>
          </p:nvPr>
        </p:nvSpPr>
        <p:spPr>
          <a:xfrm>
            <a:off x="869700" y="216425"/>
            <a:ext cx="7962600" cy="572700"/>
          </a:xfrm>
          <a:prstGeom prst="rect">
            <a:avLst/>
          </a:prstGeom>
        </p:spPr>
        <p:txBody>
          <a:bodyPr anchorCtr="0" anchor="t" bIns="91425" lIns="91425" rIns="91425" tIns="91425">
            <a:noAutofit/>
          </a:bodyPr>
          <a:lstStyle/>
          <a:p>
            <a:pPr lvl="0">
              <a:spcBef>
                <a:spcPts val="0"/>
              </a:spcBef>
              <a:buNone/>
            </a:pPr>
            <a:r>
              <a:rPr lang="en"/>
              <a:t>AGENDA</a:t>
            </a:r>
          </a:p>
        </p:txBody>
      </p:sp>
      <p:sp>
        <p:nvSpPr>
          <p:cNvPr id="197" name="Shape 197"/>
          <p:cNvSpPr/>
          <p:nvPr/>
        </p:nvSpPr>
        <p:spPr>
          <a:xfrm>
            <a:off x="816450" y="1880859"/>
            <a:ext cx="7886700" cy="415500"/>
          </a:xfrm>
          <a:prstGeom prst="rect">
            <a:avLst/>
          </a:prstGeom>
          <a:solidFill>
            <a:srgbClr val="EEEEEE"/>
          </a:solidFill>
          <a:ln cap="flat" cmpd="sng" w="19050">
            <a:solidFill>
              <a:srgbClr val="FDDD41"/>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98" name="Shape 198"/>
          <p:cNvSpPr txBox="1"/>
          <p:nvPr/>
        </p:nvSpPr>
        <p:spPr>
          <a:xfrm>
            <a:off x="736275" y="1040225"/>
            <a:ext cx="7668300" cy="3416400"/>
          </a:xfrm>
          <a:prstGeom prst="rect">
            <a:avLst/>
          </a:prstGeom>
          <a:noFill/>
          <a:ln>
            <a:noFill/>
          </a:ln>
        </p:spPr>
        <p:txBody>
          <a:bodyPr anchorCtr="0" anchor="t" bIns="91425" lIns="91425" rIns="91425" tIns="91425">
            <a:noAutofit/>
          </a:bodyPr>
          <a:lstStyle/>
          <a:p>
            <a:pPr indent="-342900" lvl="0" marL="457200" rtl="0">
              <a:lnSpc>
                <a:spcPct val="150000"/>
              </a:lnSpc>
              <a:spcBef>
                <a:spcPts val="0"/>
              </a:spcBef>
              <a:buClr>
                <a:srgbClr val="01426A"/>
              </a:buClr>
              <a:buSzPct val="100000"/>
              <a:buFont typeface="Open Sans"/>
              <a:buAutoNum type="arabicPeriod"/>
            </a:pPr>
            <a:r>
              <a:rPr lang="en" sz="1800">
                <a:solidFill>
                  <a:srgbClr val="01426A"/>
                </a:solidFill>
                <a:latin typeface="Open Sans"/>
                <a:ea typeface="Open Sans"/>
                <a:cs typeface="Open Sans"/>
                <a:sym typeface="Open Sans"/>
              </a:rPr>
              <a:t>Teaching Move &amp; </a:t>
            </a:r>
            <a:r>
              <a:rPr lang="en" sz="1800">
                <a:solidFill>
                  <a:srgbClr val="01426A"/>
                </a:solidFill>
                <a:latin typeface="Open Sans"/>
                <a:ea typeface="Open Sans"/>
                <a:cs typeface="Open Sans"/>
                <a:sym typeface="Open Sans"/>
              </a:rPr>
              <a:t>Hook - 10 Min</a:t>
            </a:r>
          </a:p>
          <a:p>
            <a:pPr indent="-342900" lvl="0" marL="457200" rtl="0">
              <a:lnSpc>
                <a:spcPct val="150000"/>
              </a:lnSpc>
              <a:spcBef>
                <a:spcPts val="0"/>
              </a:spcBef>
              <a:buClr>
                <a:srgbClr val="01426A"/>
              </a:buClr>
              <a:buSzPct val="100000"/>
              <a:buFont typeface="Open Sans"/>
              <a:buAutoNum type="arabicPeriod"/>
            </a:pPr>
            <a:r>
              <a:rPr lang="en" sz="1800">
                <a:solidFill>
                  <a:srgbClr val="01426A"/>
                </a:solidFill>
                <a:latin typeface="Open Sans"/>
                <a:ea typeface="Open Sans"/>
                <a:cs typeface="Open Sans"/>
                <a:sym typeface="Open Sans"/>
              </a:rPr>
              <a:t>Objectives, Context and Agenda - 5 Min</a:t>
            </a:r>
          </a:p>
          <a:p>
            <a:pPr indent="-342900" lvl="0" marL="457200" rtl="0">
              <a:lnSpc>
                <a:spcPct val="150000"/>
              </a:lnSpc>
              <a:spcBef>
                <a:spcPts val="0"/>
              </a:spcBef>
              <a:buClr>
                <a:srgbClr val="01426A"/>
              </a:buClr>
              <a:buSzPct val="100000"/>
              <a:buFont typeface="Open Sans"/>
              <a:buAutoNum type="arabicPeriod"/>
            </a:pPr>
            <a:r>
              <a:rPr lang="en" sz="1800">
                <a:solidFill>
                  <a:srgbClr val="01426A"/>
                </a:solidFill>
                <a:latin typeface="Open Sans"/>
                <a:ea typeface="Open Sans"/>
                <a:cs typeface="Open Sans"/>
                <a:sym typeface="Open Sans"/>
              </a:rPr>
              <a:t>Woman in Tech Spotlight - 10 min</a:t>
            </a:r>
          </a:p>
          <a:p>
            <a:pPr indent="-342900" lvl="0" marL="457200" rtl="0">
              <a:lnSpc>
                <a:spcPct val="150000"/>
              </a:lnSpc>
              <a:spcBef>
                <a:spcPts val="0"/>
              </a:spcBef>
              <a:buClr>
                <a:srgbClr val="01426A"/>
              </a:buClr>
              <a:buSzPct val="100000"/>
              <a:buFont typeface="Open Sans"/>
              <a:buAutoNum type="arabicPeriod"/>
            </a:pPr>
            <a:r>
              <a:rPr b="1" lang="en" sz="1800">
                <a:solidFill>
                  <a:srgbClr val="01426A"/>
                </a:solidFill>
                <a:latin typeface="Open Sans"/>
                <a:ea typeface="Open Sans"/>
                <a:cs typeface="Open Sans"/>
                <a:sym typeface="Open Sans"/>
              </a:rPr>
              <a:t>Project </a:t>
            </a:r>
            <a:r>
              <a:rPr b="1" lang="en" sz="1800">
                <a:solidFill>
                  <a:srgbClr val="01426A"/>
                </a:solidFill>
                <a:latin typeface="Open Sans"/>
                <a:ea typeface="Open Sans"/>
                <a:cs typeface="Open Sans"/>
                <a:sym typeface="Open Sans"/>
              </a:rPr>
              <a:t>Work Time</a:t>
            </a:r>
            <a:r>
              <a:rPr lang="en" sz="1800">
                <a:solidFill>
                  <a:srgbClr val="01426A"/>
                </a:solidFill>
                <a:latin typeface="Open Sans"/>
                <a:ea typeface="Open Sans"/>
                <a:cs typeface="Open Sans"/>
                <a:sym typeface="Open Sans"/>
              </a:rPr>
              <a:t>: Django Blog Project - 45 min</a:t>
            </a:r>
          </a:p>
          <a:p>
            <a:pPr indent="-342900" lvl="0" marL="457200" rtl="0">
              <a:lnSpc>
                <a:spcPct val="150000"/>
              </a:lnSpc>
              <a:spcBef>
                <a:spcPts val="0"/>
              </a:spcBef>
              <a:buClr>
                <a:srgbClr val="01426A"/>
              </a:buClr>
              <a:buSzPct val="100000"/>
              <a:buFont typeface="Open Sans"/>
              <a:buAutoNum type="arabicPeriod"/>
            </a:pPr>
            <a:r>
              <a:rPr lang="en" sz="1800">
                <a:solidFill>
                  <a:srgbClr val="01426A"/>
                </a:solidFill>
                <a:latin typeface="Open Sans"/>
                <a:ea typeface="Open Sans"/>
                <a:cs typeface="Open Sans"/>
                <a:sym typeface="Open Sans"/>
              </a:rPr>
              <a:t>Reflection and Closing - 10 min</a:t>
            </a:r>
          </a:p>
        </p:txBody>
      </p:sp>
    </p:spTree>
  </p:cSld>
  <p:clrMapOvr>
    <a:masterClrMapping/>
  </p:clrMapOvr>
</p:sld>
</file>

<file path=ppt/theme/theme1.xml><?xml version="1.0" encoding="utf-8"?>
<a:theme xmlns:a="http://schemas.openxmlformats.org/drawingml/2006/main" xmlns:r="http://schemas.openxmlformats.org/officeDocument/2006/relationships" name="simple-light-2">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light-2">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